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92" r:id="rId2"/>
    <p:sldId id="299" r:id="rId3"/>
    <p:sldId id="300" r:id="rId4"/>
    <p:sldId id="256" r:id="rId5"/>
    <p:sldId id="271" r:id="rId6"/>
    <p:sldId id="303" r:id="rId7"/>
    <p:sldId id="305" r:id="rId8"/>
    <p:sldId id="306" r:id="rId9"/>
    <p:sldId id="315" r:id="rId10"/>
    <p:sldId id="297" r:id="rId11"/>
    <p:sldId id="298" r:id="rId12"/>
    <p:sldId id="307" r:id="rId13"/>
    <p:sldId id="312" r:id="rId14"/>
    <p:sldId id="291" r:id="rId15"/>
    <p:sldId id="274" r:id="rId16"/>
    <p:sldId id="278" r:id="rId17"/>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5" autoAdjust="0"/>
    <p:restoredTop sz="94660"/>
  </p:normalViewPr>
  <p:slideViewPr>
    <p:cSldViewPr snapToGrid="0">
      <p:cViewPr varScale="1">
        <p:scale>
          <a:sx n="54" d="100"/>
          <a:sy n="54" d="100"/>
        </p:scale>
        <p:origin x="36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001" tIns="45501" rIns="91001" bIns="45501"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001" tIns="45501" rIns="91001" bIns="45501" rtlCol="0"/>
          <a:lstStyle>
            <a:lvl1pPr algn="r">
              <a:defRPr sz="1200"/>
            </a:lvl1pPr>
          </a:lstStyle>
          <a:p>
            <a:fld id="{F7613557-DF41-44DA-8277-07E20BECB1E6}" type="datetimeFigureOut">
              <a:rPr lang="da-DK" smtClean="0"/>
              <a:t>25-05-2021</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001" tIns="45501" rIns="91001" bIns="45501" rtlCol="0" anchor="ctr"/>
          <a:lstStyle/>
          <a:p>
            <a:endParaRPr lang="da-DK"/>
          </a:p>
        </p:txBody>
      </p:sp>
      <p:sp>
        <p:nvSpPr>
          <p:cNvPr id="5" name="Pladsholder til noter 4"/>
          <p:cNvSpPr>
            <a:spLocks noGrp="1"/>
          </p:cNvSpPr>
          <p:nvPr>
            <p:ph type="body" sz="quarter" idx="3"/>
          </p:nvPr>
        </p:nvSpPr>
        <p:spPr>
          <a:xfrm>
            <a:off x="679768" y="4777195"/>
            <a:ext cx="5438140" cy="3908614"/>
          </a:xfrm>
          <a:prstGeom prst="rect">
            <a:avLst/>
          </a:prstGeom>
        </p:spPr>
        <p:txBody>
          <a:bodyPr vert="horz" lIns="91001" tIns="45501" rIns="91001" bIns="45501"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001" tIns="45501" rIns="91001" bIns="45501"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001" tIns="45501" rIns="91001" bIns="45501" rtlCol="0" anchor="b"/>
          <a:lstStyle>
            <a:lvl1pPr algn="r">
              <a:defRPr sz="1200"/>
            </a:lvl1pPr>
          </a:lstStyle>
          <a:p>
            <a:fld id="{9781E0B9-9D0E-4D16-9564-B3CBD2F334EE}" type="slidenum">
              <a:rPr lang="da-DK" smtClean="0"/>
              <a:t>‹nr.›</a:t>
            </a:fld>
            <a:endParaRPr lang="da-DK"/>
          </a:p>
        </p:txBody>
      </p:sp>
    </p:spTree>
    <p:extLst>
      <p:ext uri="{BB962C8B-B14F-4D97-AF65-F5344CB8AC3E}">
        <p14:creationId xmlns:p14="http://schemas.microsoft.com/office/powerpoint/2010/main" val="805855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1851B-2229-401C-B779-CA600465D3C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87A1A9C-308D-4226-BE2B-1B1B9B09EE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6DE3607-BCBD-49EB-874F-3C677C2B64E7}"/>
              </a:ext>
            </a:extLst>
          </p:cNvPr>
          <p:cNvSpPr>
            <a:spLocks noGrp="1"/>
          </p:cNvSpPr>
          <p:nvPr>
            <p:ph type="dt" sz="half" idx="10"/>
          </p:nvPr>
        </p:nvSpPr>
        <p:spPr/>
        <p:txBody>
          <a:bodyPr/>
          <a:lstStyle/>
          <a:p>
            <a:fld id="{2D620EAE-28C1-477B-8DD6-C040C6FCFD2D}" type="datetime1">
              <a:rPr lang="da-DK" smtClean="0"/>
              <a:t>25-05-2021</a:t>
            </a:fld>
            <a:endParaRPr lang="da-DK"/>
          </a:p>
        </p:txBody>
      </p:sp>
      <p:sp>
        <p:nvSpPr>
          <p:cNvPr id="5" name="Pladsholder til sidefod 4">
            <a:extLst>
              <a:ext uri="{FF2B5EF4-FFF2-40B4-BE49-F238E27FC236}">
                <a16:creationId xmlns:a16="http://schemas.microsoft.com/office/drawing/2014/main" id="{FBB7FC60-9CE5-4935-8550-55C4E10FAD81}"/>
              </a:ext>
            </a:extLst>
          </p:cNvPr>
          <p:cNvSpPr>
            <a:spLocks noGrp="1"/>
          </p:cNvSpPr>
          <p:nvPr>
            <p:ph type="ftr" sz="quarter" idx="11"/>
          </p:nvPr>
        </p:nvSpPr>
        <p:spPr/>
        <p:txBody>
          <a:bodyPr/>
          <a:lstStyle/>
          <a:p>
            <a:r>
              <a:rPr lang="da-DK"/>
              <a:t>FGO Slides Generalforsamling 26.05.2021</a:t>
            </a:r>
          </a:p>
        </p:txBody>
      </p:sp>
      <p:sp>
        <p:nvSpPr>
          <p:cNvPr id="6" name="Pladsholder til slidenummer 5">
            <a:extLst>
              <a:ext uri="{FF2B5EF4-FFF2-40B4-BE49-F238E27FC236}">
                <a16:creationId xmlns:a16="http://schemas.microsoft.com/office/drawing/2014/main" id="{5D27D174-9F72-49C3-8849-CB0235412466}"/>
              </a:ext>
            </a:extLst>
          </p:cNvPr>
          <p:cNvSpPr>
            <a:spLocks noGrp="1"/>
          </p:cNvSpPr>
          <p:nvPr>
            <p:ph type="sldNum" sz="quarter" idx="12"/>
          </p:nvPr>
        </p:nvSpPr>
        <p:spPr/>
        <p:txBody>
          <a:bodyPr/>
          <a:lstStyle/>
          <a:p>
            <a:fld id="{7497DDE0-E750-4C23-92CB-B31CD797FB91}" type="slidenum">
              <a:rPr lang="da-DK" smtClean="0"/>
              <a:t>‹nr.›</a:t>
            </a:fld>
            <a:endParaRPr lang="da-DK"/>
          </a:p>
        </p:txBody>
      </p:sp>
    </p:spTree>
    <p:extLst>
      <p:ext uri="{BB962C8B-B14F-4D97-AF65-F5344CB8AC3E}">
        <p14:creationId xmlns:p14="http://schemas.microsoft.com/office/powerpoint/2010/main" val="1604331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4FA12D-AC9F-4339-A911-41D3CF3C42C9}"/>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D45CA40F-C712-42FB-85C2-DDECE0B2D403}"/>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D7207EF-72B2-4B5F-A7A9-FB5F427727F3}"/>
              </a:ext>
            </a:extLst>
          </p:cNvPr>
          <p:cNvSpPr>
            <a:spLocks noGrp="1"/>
          </p:cNvSpPr>
          <p:nvPr>
            <p:ph type="dt" sz="half" idx="10"/>
          </p:nvPr>
        </p:nvSpPr>
        <p:spPr/>
        <p:txBody>
          <a:bodyPr/>
          <a:lstStyle/>
          <a:p>
            <a:fld id="{5E7580F9-95D1-4134-8E6F-DF05651B0CE3}" type="datetime1">
              <a:rPr lang="da-DK" smtClean="0"/>
              <a:t>25-05-2021</a:t>
            </a:fld>
            <a:endParaRPr lang="da-DK"/>
          </a:p>
        </p:txBody>
      </p:sp>
      <p:sp>
        <p:nvSpPr>
          <p:cNvPr id="5" name="Pladsholder til sidefod 4">
            <a:extLst>
              <a:ext uri="{FF2B5EF4-FFF2-40B4-BE49-F238E27FC236}">
                <a16:creationId xmlns:a16="http://schemas.microsoft.com/office/drawing/2014/main" id="{302142EB-8833-4FF8-AF8B-601BE1E27648}"/>
              </a:ext>
            </a:extLst>
          </p:cNvPr>
          <p:cNvSpPr>
            <a:spLocks noGrp="1"/>
          </p:cNvSpPr>
          <p:nvPr>
            <p:ph type="ftr" sz="quarter" idx="11"/>
          </p:nvPr>
        </p:nvSpPr>
        <p:spPr/>
        <p:txBody>
          <a:bodyPr/>
          <a:lstStyle/>
          <a:p>
            <a:r>
              <a:rPr lang="da-DK"/>
              <a:t>FGO Slides Generalforsamling 26.05.2021</a:t>
            </a:r>
          </a:p>
        </p:txBody>
      </p:sp>
      <p:sp>
        <p:nvSpPr>
          <p:cNvPr id="6" name="Pladsholder til slidenummer 5">
            <a:extLst>
              <a:ext uri="{FF2B5EF4-FFF2-40B4-BE49-F238E27FC236}">
                <a16:creationId xmlns:a16="http://schemas.microsoft.com/office/drawing/2014/main" id="{B98F55BB-57F0-43FC-926F-8D903B21C5ED}"/>
              </a:ext>
            </a:extLst>
          </p:cNvPr>
          <p:cNvSpPr>
            <a:spLocks noGrp="1"/>
          </p:cNvSpPr>
          <p:nvPr>
            <p:ph type="sldNum" sz="quarter" idx="12"/>
          </p:nvPr>
        </p:nvSpPr>
        <p:spPr/>
        <p:txBody>
          <a:bodyPr/>
          <a:lstStyle/>
          <a:p>
            <a:fld id="{7497DDE0-E750-4C23-92CB-B31CD797FB91}" type="slidenum">
              <a:rPr lang="da-DK" smtClean="0"/>
              <a:t>‹nr.›</a:t>
            </a:fld>
            <a:endParaRPr lang="da-DK"/>
          </a:p>
        </p:txBody>
      </p:sp>
    </p:spTree>
    <p:extLst>
      <p:ext uri="{BB962C8B-B14F-4D97-AF65-F5344CB8AC3E}">
        <p14:creationId xmlns:p14="http://schemas.microsoft.com/office/powerpoint/2010/main" val="358003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FF000F5-B697-406E-9388-96025DBC5F5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D9D4EFE-0FE0-4434-A52B-49A1A04A005E}"/>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E930F3F-1E04-4127-AD5A-644A31A75370}"/>
              </a:ext>
            </a:extLst>
          </p:cNvPr>
          <p:cNvSpPr>
            <a:spLocks noGrp="1"/>
          </p:cNvSpPr>
          <p:nvPr>
            <p:ph type="dt" sz="half" idx="10"/>
          </p:nvPr>
        </p:nvSpPr>
        <p:spPr/>
        <p:txBody>
          <a:bodyPr/>
          <a:lstStyle/>
          <a:p>
            <a:fld id="{76CF722E-D5CC-4AF3-80A2-4710E20B8509}" type="datetime1">
              <a:rPr lang="da-DK" smtClean="0"/>
              <a:t>25-05-2021</a:t>
            </a:fld>
            <a:endParaRPr lang="da-DK"/>
          </a:p>
        </p:txBody>
      </p:sp>
      <p:sp>
        <p:nvSpPr>
          <p:cNvPr id="5" name="Pladsholder til sidefod 4">
            <a:extLst>
              <a:ext uri="{FF2B5EF4-FFF2-40B4-BE49-F238E27FC236}">
                <a16:creationId xmlns:a16="http://schemas.microsoft.com/office/drawing/2014/main" id="{A9A29D31-5BA9-4E3B-A60B-B73A861A0859}"/>
              </a:ext>
            </a:extLst>
          </p:cNvPr>
          <p:cNvSpPr>
            <a:spLocks noGrp="1"/>
          </p:cNvSpPr>
          <p:nvPr>
            <p:ph type="ftr" sz="quarter" idx="11"/>
          </p:nvPr>
        </p:nvSpPr>
        <p:spPr/>
        <p:txBody>
          <a:bodyPr/>
          <a:lstStyle/>
          <a:p>
            <a:r>
              <a:rPr lang="da-DK"/>
              <a:t>FGO Slides Generalforsamling 26.05.2021</a:t>
            </a:r>
          </a:p>
        </p:txBody>
      </p:sp>
      <p:sp>
        <p:nvSpPr>
          <p:cNvPr id="6" name="Pladsholder til slidenummer 5">
            <a:extLst>
              <a:ext uri="{FF2B5EF4-FFF2-40B4-BE49-F238E27FC236}">
                <a16:creationId xmlns:a16="http://schemas.microsoft.com/office/drawing/2014/main" id="{77AC5B9F-EB35-4DC5-890F-05FA5994F54A}"/>
              </a:ext>
            </a:extLst>
          </p:cNvPr>
          <p:cNvSpPr>
            <a:spLocks noGrp="1"/>
          </p:cNvSpPr>
          <p:nvPr>
            <p:ph type="sldNum" sz="quarter" idx="12"/>
          </p:nvPr>
        </p:nvSpPr>
        <p:spPr/>
        <p:txBody>
          <a:bodyPr/>
          <a:lstStyle/>
          <a:p>
            <a:fld id="{7497DDE0-E750-4C23-92CB-B31CD797FB91}" type="slidenum">
              <a:rPr lang="da-DK" smtClean="0"/>
              <a:t>‹nr.›</a:t>
            </a:fld>
            <a:endParaRPr lang="da-DK"/>
          </a:p>
        </p:txBody>
      </p:sp>
    </p:spTree>
    <p:extLst>
      <p:ext uri="{BB962C8B-B14F-4D97-AF65-F5344CB8AC3E}">
        <p14:creationId xmlns:p14="http://schemas.microsoft.com/office/powerpoint/2010/main" val="310238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61A1E-1E94-4749-837C-0E1DE4BCAA3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73FA51F-4A0D-4C88-83F1-1001942AC0C4}"/>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3E8D724-A8D4-4250-B821-B405553B85C7}"/>
              </a:ext>
            </a:extLst>
          </p:cNvPr>
          <p:cNvSpPr>
            <a:spLocks noGrp="1"/>
          </p:cNvSpPr>
          <p:nvPr>
            <p:ph type="dt" sz="half" idx="10"/>
          </p:nvPr>
        </p:nvSpPr>
        <p:spPr/>
        <p:txBody>
          <a:bodyPr/>
          <a:lstStyle/>
          <a:p>
            <a:fld id="{5637BF99-51BB-44A1-A63E-1328858A3BD0}" type="datetime1">
              <a:rPr lang="da-DK" smtClean="0"/>
              <a:t>25-05-2021</a:t>
            </a:fld>
            <a:endParaRPr lang="da-DK"/>
          </a:p>
        </p:txBody>
      </p:sp>
      <p:sp>
        <p:nvSpPr>
          <p:cNvPr id="5" name="Pladsholder til sidefod 4">
            <a:extLst>
              <a:ext uri="{FF2B5EF4-FFF2-40B4-BE49-F238E27FC236}">
                <a16:creationId xmlns:a16="http://schemas.microsoft.com/office/drawing/2014/main" id="{2617272C-1342-4F15-8C20-47810E2B3709}"/>
              </a:ext>
            </a:extLst>
          </p:cNvPr>
          <p:cNvSpPr>
            <a:spLocks noGrp="1"/>
          </p:cNvSpPr>
          <p:nvPr>
            <p:ph type="ftr" sz="quarter" idx="11"/>
          </p:nvPr>
        </p:nvSpPr>
        <p:spPr/>
        <p:txBody>
          <a:bodyPr/>
          <a:lstStyle/>
          <a:p>
            <a:r>
              <a:rPr lang="da-DK"/>
              <a:t>FGO Slides Generalforsamling 26.05.2021</a:t>
            </a:r>
          </a:p>
        </p:txBody>
      </p:sp>
      <p:sp>
        <p:nvSpPr>
          <p:cNvPr id="6" name="Pladsholder til slidenummer 5">
            <a:extLst>
              <a:ext uri="{FF2B5EF4-FFF2-40B4-BE49-F238E27FC236}">
                <a16:creationId xmlns:a16="http://schemas.microsoft.com/office/drawing/2014/main" id="{186CF957-C271-4BA8-B970-1429D165F211}"/>
              </a:ext>
            </a:extLst>
          </p:cNvPr>
          <p:cNvSpPr>
            <a:spLocks noGrp="1"/>
          </p:cNvSpPr>
          <p:nvPr>
            <p:ph type="sldNum" sz="quarter" idx="12"/>
          </p:nvPr>
        </p:nvSpPr>
        <p:spPr/>
        <p:txBody>
          <a:bodyPr/>
          <a:lstStyle/>
          <a:p>
            <a:fld id="{7497DDE0-E750-4C23-92CB-B31CD797FB91}" type="slidenum">
              <a:rPr lang="da-DK" smtClean="0"/>
              <a:t>‹nr.›</a:t>
            </a:fld>
            <a:endParaRPr lang="da-DK"/>
          </a:p>
        </p:txBody>
      </p:sp>
    </p:spTree>
    <p:extLst>
      <p:ext uri="{BB962C8B-B14F-4D97-AF65-F5344CB8AC3E}">
        <p14:creationId xmlns:p14="http://schemas.microsoft.com/office/powerpoint/2010/main" val="249264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A0E9A-5802-45FA-B23F-20FD47D8498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B89BB94E-D1EE-44E2-89B7-FCF48BA259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D55CC9BC-B0AD-4ABC-A322-308A3F634CAF}"/>
              </a:ext>
            </a:extLst>
          </p:cNvPr>
          <p:cNvSpPr>
            <a:spLocks noGrp="1"/>
          </p:cNvSpPr>
          <p:nvPr>
            <p:ph type="dt" sz="half" idx="10"/>
          </p:nvPr>
        </p:nvSpPr>
        <p:spPr/>
        <p:txBody>
          <a:bodyPr/>
          <a:lstStyle/>
          <a:p>
            <a:fld id="{7B2FFB69-FA19-4D62-9524-25287D6050EC}" type="datetime1">
              <a:rPr lang="da-DK" smtClean="0"/>
              <a:t>25-05-2021</a:t>
            </a:fld>
            <a:endParaRPr lang="da-DK"/>
          </a:p>
        </p:txBody>
      </p:sp>
      <p:sp>
        <p:nvSpPr>
          <p:cNvPr id="5" name="Pladsholder til sidefod 4">
            <a:extLst>
              <a:ext uri="{FF2B5EF4-FFF2-40B4-BE49-F238E27FC236}">
                <a16:creationId xmlns:a16="http://schemas.microsoft.com/office/drawing/2014/main" id="{C860BFF6-14AD-4F1F-B5BF-4007452D7A06}"/>
              </a:ext>
            </a:extLst>
          </p:cNvPr>
          <p:cNvSpPr>
            <a:spLocks noGrp="1"/>
          </p:cNvSpPr>
          <p:nvPr>
            <p:ph type="ftr" sz="quarter" idx="11"/>
          </p:nvPr>
        </p:nvSpPr>
        <p:spPr/>
        <p:txBody>
          <a:bodyPr/>
          <a:lstStyle/>
          <a:p>
            <a:r>
              <a:rPr lang="da-DK"/>
              <a:t>FGO Slides Generalforsamling 26.05.2021</a:t>
            </a:r>
          </a:p>
        </p:txBody>
      </p:sp>
      <p:sp>
        <p:nvSpPr>
          <p:cNvPr id="6" name="Pladsholder til slidenummer 5">
            <a:extLst>
              <a:ext uri="{FF2B5EF4-FFF2-40B4-BE49-F238E27FC236}">
                <a16:creationId xmlns:a16="http://schemas.microsoft.com/office/drawing/2014/main" id="{5D859D6E-F1A7-40F9-B7FD-3622078C0FFB}"/>
              </a:ext>
            </a:extLst>
          </p:cNvPr>
          <p:cNvSpPr>
            <a:spLocks noGrp="1"/>
          </p:cNvSpPr>
          <p:nvPr>
            <p:ph type="sldNum" sz="quarter" idx="12"/>
          </p:nvPr>
        </p:nvSpPr>
        <p:spPr/>
        <p:txBody>
          <a:bodyPr/>
          <a:lstStyle/>
          <a:p>
            <a:fld id="{7497DDE0-E750-4C23-92CB-B31CD797FB91}" type="slidenum">
              <a:rPr lang="da-DK" smtClean="0"/>
              <a:t>‹nr.›</a:t>
            </a:fld>
            <a:endParaRPr lang="da-DK"/>
          </a:p>
        </p:txBody>
      </p:sp>
    </p:spTree>
    <p:extLst>
      <p:ext uri="{BB962C8B-B14F-4D97-AF65-F5344CB8AC3E}">
        <p14:creationId xmlns:p14="http://schemas.microsoft.com/office/powerpoint/2010/main" val="1046281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B6151-7D4B-4F0D-869C-3BDA35D4946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F0016C2-2828-4418-9231-C6A22A2F57A0}"/>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1BE29144-65B1-43D1-A8B4-3EAC68447E8D}"/>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AF0E449-ACFE-4471-AFB8-DB41EE4C4C03}"/>
              </a:ext>
            </a:extLst>
          </p:cNvPr>
          <p:cNvSpPr>
            <a:spLocks noGrp="1"/>
          </p:cNvSpPr>
          <p:nvPr>
            <p:ph type="dt" sz="half" idx="10"/>
          </p:nvPr>
        </p:nvSpPr>
        <p:spPr/>
        <p:txBody>
          <a:bodyPr/>
          <a:lstStyle/>
          <a:p>
            <a:fld id="{290D9275-A8EC-49D4-88E9-53F69E6297D9}" type="datetime1">
              <a:rPr lang="da-DK" smtClean="0"/>
              <a:t>25-05-2021</a:t>
            </a:fld>
            <a:endParaRPr lang="da-DK"/>
          </a:p>
        </p:txBody>
      </p:sp>
      <p:sp>
        <p:nvSpPr>
          <p:cNvPr id="6" name="Pladsholder til sidefod 5">
            <a:extLst>
              <a:ext uri="{FF2B5EF4-FFF2-40B4-BE49-F238E27FC236}">
                <a16:creationId xmlns:a16="http://schemas.microsoft.com/office/drawing/2014/main" id="{FC80B935-16EA-4E5E-A1F5-3FA3E0684844}"/>
              </a:ext>
            </a:extLst>
          </p:cNvPr>
          <p:cNvSpPr>
            <a:spLocks noGrp="1"/>
          </p:cNvSpPr>
          <p:nvPr>
            <p:ph type="ftr" sz="quarter" idx="11"/>
          </p:nvPr>
        </p:nvSpPr>
        <p:spPr/>
        <p:txBody>
          <a:bodyPr/>
          <a:lstStyle/>
          <a:p>
            <a:r>
              <a:rPr lang="da-DK"/>
              <a:t>FGO Slides Generalforsamling 26.05.2021</a:t>
            </a:r>
          </a:p>
        </p:txBody>
      </p:sp>
      <p:sp>
        <p:nvSpPr>
          <p:cNvPr id="7" name="Pladsholder til slidenummer 6">
            <a:extLst>
              <a:ext uri="{FF2B5EF4-FFF2-40B4-BE49-F238E27FC236}">
                <a16:creationId xmlns:a16="http://schemas.microsoft.com/office/drawing/2014/main" id="{512713BD-2961-474D-973D-AFB0B7AFAAB6}"/>
              </a:ext>
            </a:extLst>
          </p:cNvPr>
          <p:cNvSpPr>
            <a:spLocks noGrp="1"/>
          </p:cNvSpPr>
          <p:nvPr>
            <p:ph type="sldNum" sz="quarter" idx="12"/>
          </p:nvPr>
        </p:nvSpPr>
        <p:spPr/>
        <p:txBody>
          <a:bodyPr/>
          <a:lstStyle/>
          <a:p>
            <a:fld id="{7497DDE0-E750-4C23-92CB-B31CD797FB91}" type="slidenum">
              <a:rPr lang="da-DK" smtClean="0"/>
              <a:t>‹nr.›</a:t>
            </a:fld>
            <a:endParaRPr lang="da-DK"/>
          </a:p>
        </p:txBody>
      </p:sp>
    </p:spTree>
    <p:extLst>
      <p:ext uri="{BB962C8B-B14F-4D97-AF65-F5344CB8AC3E}">
        <p14:creationId xmlns:p14="http://schemas.microsoft.com/office/powerpoint/2010/main" val="346755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647D7-0958-4E94-BD17-2FB7C1A5736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10F0FD2-DB71-4298-B4F1-AA8B4554D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E562D861-090F-4B36-9821-F31C2D83FAE5}"/>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0AB6A65B-19A1-4800-A97C-AC4B3173A6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B0B108DB-B959-4010-A48B-297440078E0B}"/>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0D5CEA1-31FB-4F8E-A6C7-14752C577762}"/>
              </a:ext>
            </a:extLst>
          </p:cNvPr>
          <p:cNvSpPr>
            <a:spLocks noGrp="1"/>
          </p:cNvSpPr>
          <p:nvPr>
            <p:ph type="dt" sz="half" idx="10"/>
          </p:nvPr>
        </p:nvSpPr>
        <p:spPr/>
        <p:txBody>
          <a:bodyPr/>
          <a:lstStyle/>
          <a:p>
            <a:fld id="{E7BBD2E5-28FB-4239-B366-4C384DDFA9A0}" type="datetime1">
              <a:rPr lang="da-DK" smtClean="0"/>
              <a:t>25-05-2021</a:t>
            </a:fld>
            <a:endParaRPr lang="da-DK"/>
          </a:p>
        </p:txBody>
      </p:sp>
      <p:sp>
        <p:nvSpPr>
          <p:cNvPr id="8" name="Pladsholder til sidefod 7">
            <a:extLst>
              <a:ext uri="{FF2B5EF4-FFF2-40B4-BE49-F238E27FC236}">
                <a16:creationId xmlns:a16="http://schemas.microsoft.com/office/drawing/2014/main" id="{ED228A71-1976-491D-8F39-1425AE5ED5F4}"/>
              </a:ext>
            </a:extLst>
          </p:cNvPr>
          <p:cNvSpPr>
            <a:spLocks noGrp="1"/>
          </p:cNvSpPr>
          <p:nvPr>
            <p:ph type="ftr" sz="quarter" idx="11"/>
          </p:nvPr>
        </p:nvSpPr>
        <p:spPr/>
        <p:txBody>
          <a:bodyPr/>
          <a:lstStyle/>
          <a:p>
            <a:r>
              <a:rPr lang="da-DK"/>
              <a:t>FGO Slides Generalforsamling 26.05.2021</a:t>
            </a:r>
          </a:p>
        </p:txBody>
      </p:sp>
      <p:sp>
        <p:nvSpPr>
          <p:cNvPr id="9" name="Pladsholder til slidenummer 8">
            <a:extLst>
              <a:ext uri="{FF2B5EF4-FFF2-40B4-BE49-F238E27FC236}">
                <a16:creationId xmlns:a16="http://schemas.microsoft.com/office/drawing/2014/main" id="{9B021368-FAE5-4D3C-A497-F3A94B1CED9D}"/>
              </a:ext>
            </a:extLst>
          </p:cNvPr>
          <p:cNvSpPr>
            <a:spLocks noGrp="1"/>
          </p:cNvSpPr>
          <p:nvPr>
            <p:ph type="sldNum" sz="quarter" idx="12"/>
          </p:nvPr>
        </p:nvSpPr>
        <p:spPr/>
        <p:txBody>
          <a:bodyPr/>
          <a:lstStyle/>
          <a:p>
            <a:fld id="{7497DDE0-E750-4C23-92CB-B31CD797FB91}" type="slidenum">
              <a:rPr lang="da-DK" smtClean="0"/>
              <a:t>‹nr.›</a:t>
            </a:fld>
            <a:endParaRPr lang="da-DK"/>
          </a:p>
        </p:txBody>
      </p:sp>
    </p:spTree>
    <p:extLst>
      <p:ext uri="{BB962C8B-B14F-4D97-AF65-F5344CB8AC3E}">
        <p14:creationId xmlns:p14="http://schemas.microsoft.com/office/powerpoint/2010/main" val="1273543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EBB255-CB63-4645-8D29-34D3189D315E}"/>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D2F5A85-2BE8-437F-8687-3AD32C993A3C}"/>
              </a:ext>
            </a:extLst>
          </p:cNvPr>
          <p:cNvSpPr>
            <a:spLocks noGrp="1"/>
          </p:cNvSpPr>
          <p:nvPr>
            <p:ph type="dt" sz="half" idx="10"/>
          </p:nvPr>
        </p:nvSpPr>
        <p:spPr/>
        <p:txBody>
          <a:bodyPr/>
          <a:lstStyle/>
          <a:p>
            <a:fld id="{63806F6B-ACED-445C-8499-39DAE70631CB}" type="datetime1">
              <a:rPr lang="da-DK" smtClean="0"/>
              <a:t>25-05-2021</a:t>
            </a:fld>
            <a:endParaRPr lang="da-DK"/>
          </a:p>
        </p:txBody>
      </p:sp>
      <p:sp>
        <p:nvSpPr>
          <p:cNvPr id="4" name="Pladsholder til sidefod 3">
            <a:extLst>
              <a:ext uri="{FF2B5EF4-FFF2-40B4-BE49-F238E27FC236}">
                <a16:creationId xmlns:a16="http://schemas.microsoft.com/office/drawing/2014/main" id="{F4986594-3F52-434A-86E0-C8839F4AE278}"/>
              </a:ext>
            </a:extLst>
          </p:cNvPr>
          <p:cNvSpPr>
            <a:spLocks noGrp="1"/>
          </p:cNvSpPr>
          <p:nvPr>
            <p:ph type="ftr" sz="quarter" idx="11"/>
          </p:nvPr>
        </p:nvSpPr>
        <p:spPr/>
        <p:txBody>
          <a:bodyPr/>
          <a:lstStyle/>
          <a:p>
            <a:r>
              <a:rPr lang="da-DK"/>
              <a:t>FGO Slides Generalforsamling 26.05.2021</a:t>
            </a:r>
          </a:p>
        </p:txBody>
      </p:sp>
      <p:sp>
        <p:nvSpPr>
          <p:cNvPr id="5" name="Pladsholder til slidenummer 4">
            <a:extLst>
              <a:ext uri="{FF2B5EF4-FFF2-40B4-BE49-F238E27FC236}">
                <a16:creationId xmlns:a16="http://schemas.microsoft.com/office/drawing/2014/main" id="{B30D830F-C745-4BCC-B535-1E18A88A7BFC}"/>
              </a:ext>
            </a:extLst>
          </p:cNvPr>
          <p:cNvSpPr>
            <a:spLocks noGrp="1"/>
          </p:cNvSpPr>
          <p:nvPr>
            <p:ph type="sldNum" sz="quarter" idx="12"/>
          </p:nvPr>
        </p:nvSpPr>
        <p:spPr/>
        <p:txBody>
          <a:bodyPr/>
          <a:lstStyle/>
          <a:p>
            <a:fld id="{7497DDE0-E750-4C23-92CB-B31CD797FB91}" type="slidenum">
              <a:rPr lang="da-DK" smtClean="0"/>
              <a:t>‹nr.›</a:t>
            </a:fld>
            <a:endParaRPr lang="da-DK"/>
          </a:p>
        </p:txBody>
      </p:sp>
    </p:spTree>
    <p:extLst>
      <p:ext uri="{BB962C8B-B14F-4D97-AF65-F5344CB8AC3E}">
        <p14:creationId xmlns:p14="http://schemas.microsoft.com/office/powerpoint/2010/main" val="3038308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54B3134-6253-4589-B269-25AD3010D785}"/>
              </a:ext>
            </a:extLst>
          </p:cNvPr>
          <p:cNvSpPr>
            <a:spLocks noGrp="1"/>
          </p:cNvSpPr>
          <p:nvPr>
            <p:ph type="dt" sz="half" idx="10"/>
          </p:nvPr>
        </p:nvSpPr>
        <p:spPr/>
        <p:txBody>
          <a:bodyPr/>
          <a:lstStyle/>
          <a:p>
            <a:fld id="{F5C2A265-B820-43B8-AF01-B0B142142705}" type="datetime1">
              <a:rPr lang="da-DK" smtClean="0"/>
              <a:t>25-05-2021</a:t>
            </a:fld>
            <a:endParaRPr lang="da-DK"/>
          </a:p>
        </p:txBody>
      </p:sp>
      <p:sp>
        <p:nvSpPr>
          <p:cNvPr id="3" name="Pladsholder til sidefod 2">
            <a:extLst>
              <a:ext uri="{FF2B5EF4-FFF2-40B4-BE49-F238E27FC236}">
                <a16:creationId xmlns:a16="http://schemas.microsoft.com/office/drawing/2014/main" id="{EB9D28C6-EABC-4E93-BE88-D6320FAC82BD}"/>
              </a:ext>
            </a:extLst>
          </p:cNvPr>
          <p:cNvSpPr>
            <a:spLocks noGrp="1"/>
          </p:cNvSpPr>
          <p:nvPr>
            <p:ph type="ftr" sz="quarter" idx="11"/>
          </p:nvPr>
        </p:nvSpPr>
        <p:spPr/>
        <p:txBody>
          <a:bodyPr/>
          <a:lstStyle/>
          <a:p>
            <a:r>
              <a:rPr lang="da-DK"/>
              <a:t>FGO Slides Generalforsamling 26.05.2021</a:t>
            </a:r>
          </a:p>
        </p:txBody>
      </p:sp>
      <p:sp>
        <p:nvSpPr>
          <p:cNvPr id="4" name="Pladsholder til slidenummer 3">
            <a:extLst>
              <a:ext uri="{FF2B5EF4-FFF2-40B4-BE49-F238E27FC236}">
                <a16:creationId xmlns:a16="http://schemas.microsoft.com/office/drawing/2014/main" id="{68972E8A-F8D4-4E0E-9A7D-7456718E9B60}"/>
              </a:ext>
            </a:extLst>
          </p:cNvPr>
          <p:cNvSpPr>
            <a:spLocks noGrp="1"/>
          </p:cNvSpPr>
          <p:nvPr>
            <p:ph type="sldNum" sz="quarter" idx="12"/>
          </p:nvPr>
        </p:nvSpPr>
        <p:spPr/>
        <p:txBody>
          <a:bodyPr/>
          <a:lstStyle/>
          <a:p>
            <a:fld id="{7497DDE0-E750-4C23-92CB-B31CD797FB91}" type="slidenum">
              <a:rPr lang="da-DK" smtClean="0"/>
              <a:t>‹nr.›</a:t>
            </a:fld>
            <a:endParaRPr lang="da-DK"/>
          </a:p>
        </p:txBody>
      </p:sp>
    </p:spTree>
    <p:extLst>
      <p:ext uri="{BB962C8B-B14F-4D97-AF65-F5344CB8AC3E}">
        <p14:creationId xmlns:p14="http://schemas.microsoft.com/office/powerpoint/2010/main" val="3361429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4D947-1C64-4A2D-AE4C-B717A15B9F7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5D8DDD9-D007-4A15-A660-EF326E5976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EF6E6A50-95AB-4010-BAB6-E14AC29B2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25C7514F-0094-4488-BF5E-412AD48AF64C}"/>
              </a:ext>
            </a:extLst>
          </p:cNvPr>
          <p:cNvSpPr>
            <a:spLocks noGrp="1"/>
          </p:cNvSpPr>
          <p:nvPr>
            <p:ph type="dt" sz="half" idx="10"/>
          </p:nvPr>
        </p:nvSpPr>
        <p:spPr/>
        <p:txBody>
          <a:bodyPr/>
          <a:lstStyle/>
          <a:p>
            <a:fld id="{DCA14AB8-DC9A-4F99-B060-3F4674AA575D}" type="datetime1">
              <a:rPr lang="da-DK" smtClean="0"/>
              <a:t>25-05-2021</a:t>
            </a:fld>
            <a:endParaRPr lang="da-DK"/>
          </a:p>
        </p:txBody>
      </p:sp>
      <p:sp>
        <p:nvSpPr>
          <p:cNvPr id="6" name="Pladsholder til sidefod 5">
            <a:extLst>
              <a:ext uri="{FF2B5EF4-FFF2-40B4-BE49-F238E27FC236}">
                <a16:creationId xmlns:a16="http://schemas.microsoft.com/office/drawing/2014/main" id="{0D8DF99C-1682-4AA3-978D-7F5F660016C3}"/>
              </a:ext>
            </a:extLst>
          </p:cNvPr>
          <p:cNvSpPr>
            <a:spLocks noGrp="1"/>
          </p:cNvSpPr>
          <p:nvPr>
            <p:ph type="ftr" sz="quarter" idx="11"/>
          </p:nvPr>
        </p:nvSpPr>
        <p:spPr/>
        <p:txBody>
          <a:bodyPr/>
          <a:lstStyle/>
          <a:p>
            <a:r>
              <a:rPr lang="da-DK"/>
              <a:t>FGO Slides Generalforsamling 26.05.2021</a:t>
            </a:r>
          </a:p>
        </p:txBody>
      </p:sp>
      <p:sp>
        <p:nvSpPr>
          <p:cNvPr id="7" name="Pladsholder til slidenummer 6">
            <a:extLst>
              <a:ext uri="{FF2B5EF4-FFF2-40B4-BE49-F238E27FC236}">
                <a16:creationId xmlns:a16="http://schemas.microsoft.com/office/drawing/2014/main" id="{5D6252C2-2AF6-4F25-8103-7D1CD414682E}"/>
              </a:ext>
            </a:extLst>
          </p:cNvPr>
          <p:cNvSpPr>
            <a:spLocks noGrp="1"/>
          </p:cNvSpPr>
          <p:nvPr>
            <p:ph type="sldNum" sz="quarter" idx="12"/>
          </p:nvPr>
        </p:nvSpPr>
        <p:spPr/>
        <p:txBody>
          <a:bodyPr/>
          <a:lstStyle/>
          <a:p>
            <a:fld id="{7497DDE0-E750-4C23-92CB-B31CD797FB91}" type="slidenum">
              <a:rPr lang="da-DK" smtClean="0"/>
              <a:t>‹nr.›</a:t>
            </a:fld>
            <a:endParaRPr lang="da-DK"/>
          </a:p>
        </p:txBody>
      </p:sp>
    </p:spTree>
    <p:extLst>
      <p:ext uri="{BB962C8B-B14F-4D97-AF65-F5344CB8AC3E}">
        <p14:creationId xmlns:p14="http://schemas.microsoft.com/office/powerpoint/2010/main" val="382551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03124-B2CD-4128-9637-550518341AE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A79051A-AE91-4929-A22E-1A64691CF9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C8330FA-09CC-488F-9E89-79E096339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BD883737-3722-4134-B868-EAE2896AE806}"/>
              </a:ext>
            </a:extLst>
          </p:cNvPr>
          <p:cNvSpPr>
            <a:spLocks noGrp="1"/>
          </p:cNvSpPr>
          <p:nvPr>
            <p:ph type="dt" sz="half" idx="10"/>
          </p:nvPr>
        </p:nvSpPr>
        <p:spPr/>
        <p:txBody>
          <a:bodyPr/>
          <a:lstStyle/>
          <a:p>
            <a:fld id="{AFD338E8-7D88-45FF-9FC8-5B97C16C3374}" type="datetime1">
              <a:rPr lang="da-DK" smtClean="0"/>
              <a:t>25-05-2021</a:t>
            </a:fld>
            <a:endParaRPr lang="da-DK"/>
          </a:p>
        </p:txBody>
      </p:sp>
      <p:sp>
        <p:nvSpPr>
          <p:cNvPr id="6" name="Pladsholder til sidefod 5">
            <a:extLst>
              <a:ext uri="{FF2B5EF4-FFF2-40B4-BE49-F238E27FC236}">
                <a16:creationId xmlns:a16="http://schemas.microsoft.com/office/drawing/2014/main" id="{4B532FBC-8C12-459B-9907-A40264D7623A}"/>
              </a:ext>
            </a:extLst>
          </p:cNvPr>
          <p:cNvSpPr>
            <a:spLocks noGrp="1"/>
          </p:cNvSpPr>
          <p:nvPr>
            <p:ph type="ftr" sz="quarter" idx="11"/>
          </p:nvPr>
        </p:nvSpPr>
        <p:spPr/>
        <p:txBody>
          <a:bodyPr/>
          <a:lstStyle/>
          <a:p>
            <a:r>
              <a:rPr lang="da-DK"/>
              <a:t>FGO Slides Generalforsamling 26.05.2021</a:t>
            </a:r>
          </a:p>
        </p:txBody>
      </p:sp>
      <p:sp>
        <p:nvSpPr>
          <p:cNvPr id="7" name="Pladsholder til slidenummer 6">
            <a:extLst>
              <a:ext uri="{FF2B5EF4-FFF2-40B4-BE49-F238E27FC236}">
                <a16:creationId xmlns:a16="http://schemas.microsoft.com/office/drawing/2014/main" id="{97CDADD1-91D4-4C12-B115-D2AA805D723C}"/>
              </a:ext>
            </a:extLst>
          </p:cNvPr>
          <p:cNvSpPr>
            <a:spLocks noGrp="1"/>
          </p:cNvSpPr>
          <p:nvPr>
            <p:ph type="sldNum" sz="quarter" idx="12"/>
          </p:nvPr>
        </p:nvSpPr>
        <p:spPr/>
        <p:txBody>
          <a:bodyPr/>
          <a:lstStyle/>
          <a:p>
            <a:fld id="{7497DDE0-E750-4C23-92CB-B31CD797FB91}" type="slidenum">
              <a:rPr lang="da-DK" smtClean="0"/>
              <a:t>‹nr.›</a:t>
            </a:fld>
            <a:endParaRPr lang="da-DK"/>
          </a:p>
        </p:txBody>
      </p:sp>
    </p:spTree>
    <p:extLst>
      <p:ext uri="{BB962C8B-B14F-4D97-AF65-F5344CB8AC3E}">
        <p14:creationId xmlns:p14="http://schemas.microsoft.com/office/powerpoint/2010/main" val="3510592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183D328-F266-49A8-9735-9BA89B29C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28F7C6C-F0C5-44A1-A0F2-3F01A3BA1E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29FFAF1-E6C5-451C-94E3-3AA3CD20F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F2569-CBF6-4FF6-912D-4435D864BD1C}" type="datetime1">
              <a:rPr lang="da-DK" smtClean="0"/>
              <a:t>25-05-2021</a:t>
            </a:fld>
            <a:endParaRPr lang="da-DK"/>
          </a:p>
        </p:txBody>
      </p:sp>
      <p:sp>
        <p:nvSpPr>
          <p:cNvPr id="5" name="Pladsholder til sidefod 4">
            <a:extLst>
              <a:ext uri="{FF2B5EF4-FFF2-40B4-BE49-F238E27FC236}">
                <a16:creationId xmlns:a16="http://schemas.microsoft.com/office/drawing/2014/main" id="{BB1EA69B-71DE-494B-8936-1AF5D4F23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a:t>FGO Slides Generalforsamling 26.05.2021</a:t>
            </a:r>
          </a:p>
        </p:txBody>
      </p:sp>
      <p:sp>
        <p:nvSpPr>
          <p:cNvPr id="6" name="Pladsholder til slidenummer 5">
            <a:extLst>
              <a:ext uri="{FF2B5EF4-FFF2-40B4-BE49-F238E27FC236}">
                <a16:creationId xmlns:a16="http://schemas.microsoft.com/office/drawing/2014/main" id="{B06CE1AD-53E5-40FE-8984-76FE1BFA57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7DDE0-E750-4C23-92CB-B31CD797FB91}" type="slidenum">
              <a:rPr lang="da-DK" smtClean="0"/>
              <a:t>‹nr.›</a:t>
            </a:fld>
            <a:endParaRPr lang="da-DK"/>
          </a:p>
        </p:txBody>
      </p:sp>
    </p:spTree>
    <p:extLst>
      <p:ext uri="{BB962C8B-B14F-4D97-AF65-F5344CB8AC3E}">
        <p14:creationId xmlns:p14="http://schemas.microsoft.com/office/powerpoint/2010/main" val="3289424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DA7CD1A-AD7A-46CA-A1F8-B87B9A16F929}"/>
              </a:ext>
            </a:extLst>
          </p:cNvPr>
          <p:cNvSpPr>
            <a:spLocks noGrp="1"/>
          </p:cNvSpPr>
          <p:nvPr>
            <p:ph type="subTitle" idx="1"/>
          </p:nvPr>
        </p:nvSpPr>
        <p:spPr>
          <a:xfrm>
            <a:off x="1020932" y="1710267"/>
            <a:ext cx="6942338" cy="4370937"/>
          </a:xfrm>
          <a:solidFill>
            <a:schemeClr val="accent5">
              <a:lumMod val="40000"/>
              <a:lumOff val="60000"/>
            </a:schemeClr>
          </a:solidFill>
          <a:ln w="28575">
            <a:solidFill>
              <a:schemeClr val="tx1"/>
            </a:solidFill>
          </a:ln>
        </p:spPr>
        <p:txBody>
          <a:bodyPr>
            <a:normAutofit/>
          </a:bodyPr>
          <a:lstStyle/>
          <a:p>
            <a:pPr algn="l"/>
            <a:r>
              <a:rPr lang="da-DK" b="1" dirty="0"/>
              <a:t>John Knudsen (næstformand/kasserer)</a:t>
            </a:r>
          </a:p>
          <a:p>
            <a:pPr algn="l"/>
            <a:r>
              <a:rPr lang="da-DK" b="1" dirty="0"/>
              <a:t>Birte </a:t>
            </a:r>
            <a:r>
              <a:rPr lang="da-DK" b="1" dirty="0" err="1"/>
              <a:t>Pawlik</a:t>
            </a:r>
            <a:r>
              <a:rPr lang="da-DK" b="1" dirty="0"/>
              <a:t> (sekretær)</a:t>
            </a:r>
          </a:p>
          <a:p>
            <a:pPr algn="l"/>
            <a:r>
              <a:rPr lang="da-DK" b="1" dirty="0"/>
              <a:t>John Rasmussen</a:t>
            </a:r>
          </a:p>
          <a:p>
            <a:pPr algn="l"/>
            <a:r>
              <a:rPr lang="da-DK" b="1" dirty="0"/>
              <a:t>Bjørn Christiansen ( </a:t>
            </a:r>
            <a:r>
              <a:rPr lang="da-DK" b="1" dirty="0">
                <a:solidFill>
                  <a:schemeClr val="accent1"/>
                </a:solidFill>
              </a:rPr>
              <a:t>+ Guldborg Falster </a:t>
            </a:r>
            <a:r>
              <a:rPr lang="da-DK" b="1" dirty="0" err="1">
                <a:solidFill>
                  <a:schemeClr val="accent1"/>
                </a:solidFill>
              </a:rPr>
              <a:t>Bådebrolaug</a:t>
            </a:r>
            <a:r>
              <a:rPr lang="da-DK" b="1" dirty="0"/>
              <a:t>)</a:t>
            </a:r>
            <a:endParaRPr lang="da-DK" b="1" dirty="0">
              <a:solidFill>
                <a:schemeClr val="accent1"/>
              </a:solidFill>
            </a:endParaRPr>
          </a:p>
          <a:p>
            <a:pPr algn="l"/>
            <a:r>
              <a:rPr lang="da-DK" b="1" dirty="0"/>
              <a:t>Peter Holstein (formand)</a:t>
            </a:r>
          </a:p>
          <a:p>
            <a:pPr algn="l"/>
            <a:r>
              <a:rPr lang="da-DK" b="1" dirty="0">
                <a:solidFill>
                  <a:schemeClr val="accent5">
                    <a:lumMod val="75000"/>
                  </a:schemeClr>
                </a:solidFill>
              </a:rPr>
              <a:t>Niels Bach (Guldborgland </a:t>
            </a:r>
            <a:r>
              <a:rPr lang="da-DK" b="1" dirty="0" err="1">
                <a:solidFill>
                  <a:schemeClr val="accent5">
                    <a:lumMod val="75000"/>
                  </a:schemeClr>
                </a:solidFill>
              </a:rPr>
              <a:t>Bådelaug</a:t>
            </a:r>
            <a:r>
              <a:rPr lang="da-DK" b="1" dirty="0">
                <a:solidFill>
                  <a:schemeClr val="accent5">
                    <a:lumMod val="75000"/>
                  </a:schemeClr>
                </a:solidFill>
              </a:rPr>
              <a:t>)</a:t>
            </a:r>
          </a:p>
          <a:p>
            <a:pPr algn="l"/>
            <a:r>
              <a:rPr lang="da-DK" b="1" dirty="0">
                <a:solidFill>
                  <a:schemeClr val="accent5">
                    <a:lumMod val="75000"/>
                  </a:schemeClr>
                </a:solidFill>
              </a:rPr>
              <a:t>Bodil </a:t>
            </a:r>
            <a:r>
              <a:rPr lang="da-DK" b="1" dirty="0" err="1">
                <a:solidFill>
                  <a:schemeClr val="accent5">
                    <a:lumMod val="75000"/>
                  </a:schemeClr>
                </a:solidFill>
              </a:rPr>
              <a:t>Delsvik</a:t>
            </a:r>
            <a:r>
              <a:rPr lang="da-DK" b="1" dirty="0">
                <a:solidFill>
                  <a:schemeClr val="accent5">
                    <a:lumMod val="75000"/>
                  </a:schemeClr>
                </a:solidFill>
              </a:rPr>
              <a:t> (Guldborghave Grundejerforening)</a:t>
            </a:r>
          </a:p>
          <a:p>
            <a:pPr algn="l"/>
            <a:r>
              <a:rPr lang="da-DK" b="1" dirty="0">
                <a:solidFill>
                  <a:schemeClr val="accent5">
                    <a:lumMod val="75000"/>
                  </a:schemeClr>
                </a:solidFill>
              </a:rPr>
              <a:t>Bent </a:t>
            </a:r>
            <a:r>
              <a:rPr lang="da-DK" b="1" dirty="0" err="1">
                <a:solidFill>
                  <a:schemeClr val="accent5">
                    <a:lumMod val="75000"/>
                  </a:schemeClr>
                </a:solidFill>
              </a:rPr>
              <a:t>Kjølner</a:t>
            </a:r>
            <a:r>
              <a:rPr lang="da-DK" b="1" dirty="0">
                <a:solidFill>
                  <a:schemeClr val="accent5">
                    <a:lumMod val="75000"/>
                  </a:schemeClr>
                </a:solidFill>
              </a:rPr>
              <a:t> (Beboerforeningen Guldborg Falster)</a:t>
            </a:r>
          </a:p>
          <a:p>
            <a:pPr algn="l"/>
            <a:r>
              <a:rPr lang="da-DK" b="1" dirty="0"/>
              <a:t>Per Jacobsen (suppleant)</a:t>
            </a:r>
            <a:endParaRPr lang="da-DK" dirty="0"/>
          </a:p>
        </p:txBody>
      </p:sp>
      <p:sp>
        <p:nvSpPr>
          <p:cNvPr id="4" name="Tekstfelt 3">
            <a:extLst>
              <a:ext uri="{FF2B5EF4-FFF2-40B4-BE49-F238E27FC236}">
                <a16:creationId xmlns:a16="http://schemas.microsoft.com/office/drawing/2014/main" id="{5BF6C9DE-FF93-424F-9D1B-81F8CA31B90B}"/>
              </a:ext>
            </a:extLst>
          </p:cNvPr>
          <p:cNvSpPr txBox="1"/>
          <p:nvPr/>
        </p:nvSpPr>
        <p:spPr>
          <a:xfrm>
            <a:off x="884420" y="508000"/>
            <a:ext cx="10837888" cy="707886"/>
          </a:xfrm>
          <a:prstGeom prst="rect">
            <a:avLst/>
          </a:prstGeom>
          <a:noFill/>
        </p:spPr>
        <p:txBody>
          <a:bodyPr wrap="square" rtlCol="0">
            <a:spAutoFit/>
          </a:bodyPr>
          <a:lstStyle/>
          <a:p>
            <a:r>
              <a:rPr lang="da-DK" sz="4000" dirty="0">
                <a:solidFill>
                  <a:schemeClr val="accent1">
                    <a:lumMod val="75000"/>
                  </a:schemeClr>
                </a:solidFill>
              </a:rPr>
              <a:t>Velkommen til generalforsamlingen 26.05.2021</a:t>
            </a:r>
          </a:p>
        </p:txBody>
      </p:sp>
      <p:pic>
        <p:nvPicPr>
          <p:cNvPr id="6" name="Billede 5">
            <a:extLst>
              <a:ext uri="{FF2B5EF4-FFF2-40B4-BE49-F238E27FC236}">
                <a16:creationId xmlns:a16="http://schemas.microsoft.com/office/drawing/2014/main" id="{CFA4CFC0-69E5-4EEA-8742-C1E31B09A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8576" y="2267178"/>
            <a:ext cx="3858468" cy="2843407"/>
          </a:xfrm>
          <a:prstGeom prst="rect">
            <a:avLst/>
          </a:prstGeom>
        </p:spPr>
      </p:pic>
    </p:spTree>
    <p:extLst>
      <p:ext uri="{BB962C8B-B14F-4D97-AF65-F5344CB8AC3E}">
        <p14:creationId xmlns:p14="http://schemas.microsoft.com/office/powerpoint/2010/main" val="690405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9">
            <a:extLst>
              <a:ext uri="{FF2B5EF4-FFF2-40B4-BE49-F238E27FC236}">
                <a16:creationId xmlns:a16="http://schemas.microsoft.com/office/drawing/2014/main" id="{3FB28469-1BCE-4EA9-BABC-D7DE61929AC8}"/>
              </a:ext>
            </a:extLst>
          </p:cNvPr>
          <p:cNvSpPr txBox="1"/>
          <p:nvPr/>
        </p:nvSpPr>
        <p:spPr>
          <a:xfrm>
            <a:off x="1095154" y="563845"/>
            <a:ext cx="10069032" cy="830997"/>
          </a:xfrm>
          <a:prstGeom prst="rect">
            <a:avLst/>
          </a:prstGeom>
          <a:solidFill>
            <a:schemeClr val="accent5">
              <a:lumMod val="40000"/>
              <a:lumOff val="60000"/>
            </a:schemeClr>
          </a:solidFill>
          <a:ln w="19050">
            <a:solidFill>
              <a:schemeClr val="tx1"/>
            </a:solidFill>
          </a:ln>
        </p:spPr>
        <p:txBody>
          <a:bodyPr wrap="square" rtlCol="0">
            <a:spAutoFit/>
          </a:bodyPr>
          <a:lstStyle/>
          <a:p>
            <a:r>
              <a:rPr lang="da-DK" sz="2400" dirty="0"/>
              <a:t>Fokusområder 2021</a:t>
            </a:r>
          </a:p>
          <a:p>
            <a:r>
              <a:rPr lang="da-DK" sz="2400" dirty="0"/>
              <a:t>Projekt ‘Guldborg Genfortælling’ og Coronaudsatte initiativer . . . .</a:t>
            </a:r>
            <a:endParaRPr lang="da-DK" sz="2400" dirty="0">
              <a:solidFill>
                <a:schemeClr val="accent1"/>
              </a:solidFill>
            </a:endParaRPr>
          </a:p>
        </p:txBody>
      </p:sp>
      <p:sp>
        <p:nvSpPr>
          <p:cNvPr id="2" name="Tekstfelt 1">
            <a:extLst>
              <a:ext uri="{FF2B5EF4-FFF2-40B4-BE49-F238E27FC236}">
                <a16:creationId xmlns:a16="http://schemas.microsoft.com/office/drawing/2014/main" id="{B4421193-7BA6-4AF3-BE9C-C20CC8DE11DC}"/>
              </a:ext>
            </a:extLst>
          </p:cNvPr>
          <p:cNvSpPr txBox="1"/>
          <p:nvPr/>
        </p:nvSpPr>
        <p:spPr>
          <a:xfrm>
            <a:off x="1095154" y="2536334"/>
            <a:ext cx="4540103" cy="2308324"/>
          </a:xfrm>
          <a:prstGeom prst="rect">
            <a:avLst/>
          </a:prstGeom>
          <a:solidFill>
            <a:schemeClr val="bg1">
              <a:lumMod val="85000"/>
            </a:schemeClr>
          </a:solidFill>
          <a:ln w="28575">
            <a:solidFill>
              <a:schemeClr val="tx1"/>
            </a:solidFill>
          </a:ln>
        </p:spPr>
        <p:txBody>
          <a:bodyPr wrap="square" rtlCol="0">
            <a:spAutoFit/>
          </a:bodyPr>
          <a:lstStyle/>
          <a:p>
            <a:r>
              <a:rPr lang="da-DK" sz="2400" dirty="0"/>
              <a:t>‘Vores Brugs’ (Brain </a:t>
            </a:r>
            <a:r>
              <a:rPr lang="da-DK" sz="2400" dirty="0" err="1"/>
              <a:t>storming</a:t>
            </a:r>
            <a:r>
              <a:rPr lang="da-DK" sz="2400" dirty="0"/>
              <a:t>)</a:t>
            </a:r>
          </a:p>
          <a:p>
            <a:r>
              <a:rPr lang="da-DK" sz="2400" dirty="0"/>
              <a:t>Fundraising </a:t>
            </a:r>
          </a:p>
          <a:p>
            <a:r>
              <a:rPr lang="da-DK" sz="2400" dirty="0"/>
              <a:t>Vedligeholdelse (Strand, Aktivitetsplads, Skanse)</a:t>
            </a:r>
          </a:p>
          <a:p>
            <a:r>
              <a:rPr lang="da-DK" sz="2400" dirty="0"/>
              <a:t>Blomsterkummer (Placering)</a:t>
            </a:r>
          </a:p>
          <a:p>
            <a:r>
              <a:rPr lang="da-DK" sz="2400" dirty="0"/>
              <a:t>m.m.</a:t>
            </a:r>
          </a:p>
        </p:txBody>
      </p:sp>
      <p:pic>
        <p:nvPicPr>
          <p:cNvPr id="4" name="Billede 3" descr="Et billede, der indeholder udendørs, bænk, græs, vand&#10;&#10;Automatisk genereret beskrivelse">
            <a:extLst>
              <a:ext uri="{FF2B5EF4-FFF2-40B4-BE49-F238E27FC236}">
                <a16:creationId xmlns:a16="http://schemas.microsoft.com/office/drawing/2014/main" id="{A5C91EF1-112B-45B2-B260-DBA5CD825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742" y="2167003"/>
            <a:ext cx="3905695" cy="2378364"/>
          </a:xfrm>
          <a:prstGeom prst="rect">
            <a:avLst/>
          </a:prstGeom>
        </p:spPr>
      </p:pic>
      <p:pic>
        <p:nvPicPr>
          <p:cNvPr id="6" name="Billede 5" descr="Et billede, der indeholder udendørs, græs, felt, græsrig&#10;&#10;Automatisk genereret beskrivelse">
            <a:extLst>
              <a:ext uri="{FF2B5EF4-FFF2-40B4-BE49-F238E27FC236}">
                <a16:creationId xmlns:a16="http://schemas.microsoft.com/office/drawing/2014/main" id="{9E4A1A0D-7686-49BE-B400-BF3B04A0A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742" y="4731488"/>
            <a:ext cx="3905696" cy="1959830"/>
          </a:xfrm>
          <a:prstGeom prst="rect">
            <a:avLst/>
          </a:prstGeom>
        </p:spPr>
      </p:pic>
    </p:spTree>
    <p:extLst>
      <p:ext uri="{BB962C8B-B14F-4D97-AF65-F5344CB8AC3E}">
        <p14:creationId xmlns:p14="http://schemas.microsoft.com/office/powerpoint/2010/main" val="3154499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DEC21CD3-A361-4DB7-A60E-3197646FB5D6}"/>
              </a:ext>
            </a:extLst>
          </p:cNvPr>
          <p:cNvSpPr>
            <a:spLocks noGrp="1"/>
          </p:cNvSpPr>
          <p:nvPr>
            <p:ph type="ftr" sz="quarter" idx="11"/>
          </p:nvPr>
        </p:nvSpPr>
        <p:spPr/>
        <p:txBody>
          <a:bodyPr/>
          <a:lstStyle/>
          <a:p>
            <a:r>
              <a:rPr lang="da-DK"/>
              <a:t>FGO Slides Generalforsamling 26.05.2021</a:t>
            </a:r>
            <a:endParaRPr lang="da-DK" dirty="0"/>
          </a:p>
        </p:txBody>
      </p:sp>
      <p:sp>
        <p:nvSpPr>
          <p:cNvPr id="6" name="Pladsholder til slidenummer 5">
            <a:extLst>
              <a:ext uri="{FF2B5EF4-FFF2-40B4-BE49-F238E27FC236}">
                <a16:creationId xmlns:a16="http://schemas.microsoft.com/office/drawing/2014/main" id="{202B3727-C024-4EA4-A95C-E2FAB3548FF4}"/>
              </a:ext>
            </a:extLst>
          </p:cNvPr>
          <p:cNvSpPr>
            <a:spLocks noGrp="1"/>
          </p:cNvSpPr>
          <p:nvPr>
            <p:ph type="sldNum" sz="quarter" idx="12"/>
          </p:nvPr>
        </p:nvSpPr>
        <p:spPr/>
        <p:txBody>
          <a:bodyPr/>
          <a:lstStyle/>
          <a:p>
            <a:fld id="{7497DDE0-E750-4C23-92CB-B31CD797FB91}" type="slidenum">
              <a:rPr lang="da-DK" smtClean="0"/>
              <a:t>11</a:t>
            </a:fld>
            <a:endParaRPr lang="da-DK"/>
          </a:p>
        </p:txBody>
      </p:sp>
      <p:sp>
        <p:nvSpPr>
          <p:cNvPr id="7" name="Tekstfelt 6">
            <a:extLst>
              <a:ext uri="{FF2B5EF4-FFF2-40B4-BE49-F238E27FC236}">
                <a16:creationId xmlns:a16="http://schemas.microsoft.com/office/drawing/2014/main" id="{6E5A575E-25B5-489F-B318-6DC64967E0FB}"/>
              </a:ext>
            </a:extLst>
          </p:cNvPr>
          <p:cNvSpPr txBox="1"/>
          <p:nvPr/>
        </p:nvSpPr>
        <p:spPr>
          <a:xfrm>
            <a:off x="1340285" y="914400"/>
            <a:ext cx="4434163" cy="461665"/>
          </a:xfrm>
          <a:prstGeom prst="rect">
            <a:avLst/>
          </a:prstGeom>
          <a:solidFill>
            <a:schemeClr val="accent5">
              <a:lumMod val="40000"/>
              <a:lumOff val="60000"/>
            </a:schemeClr>
          </a:solidFill>
        </p:spPr>
        <p:txBody>
          <a:bodyPr wrap="none" rtlCol="0">
            <a:spAutoFit/>
          </a:bodyPr>
          <a:lstStyle/>
          <a:p>
            <a:r>
              <a:rPr lang="da-DK" sz="2400" dirty="0"/>
              <a:t>Sponsorer og samarbejdspartnere</a:t>
            </a:r>
          </a:p>
        </p:txBody>
      </p:sp>
      <p:sp>
        <p:nvSpPr>
          <p:cNvPr id="8" name="Tekstfelt 7">
            <a:extLst>
              <a:ext uri="{FF2B5EF4-FFF2-40B4-BE49-F238E27FC236}">
                <a16:creationId xmlns:a16="http://schemas.microsoft.com/office/drawing/2014/main" id="{1CF87405-363E-4580-880F-3208281B6BFF}"/>
              </a:ext>
            </a:extLst>
          </p:cNvPr>
          <p:cNvSpPr txBox="1"/>
          <p:nvPr/>
        </p:nvSpPr>
        <p:spPr>
          <a:xfrm>
            <a:off x="1883831" y="1653436"/>
            <a:ext cx="5000215" cy="3600986"/>
          </a:xfrm>
          <a:prstGeom prst="rect">
            <a:avLst/>
          </a:prstGeom>
          <a:noFill/>
        </p:spPr>
        <p:txBody>
          <a:bodyPr wrap="none" rtlCol="0">
            <a:spAutoFit/>
          </a:bodyPr>
          <a:lstStyle/>
          <a:p>
            <a:r>
              <a:rPr lang="da-DK" sz="2400" dirty="0"/>
              <a:t>Guldborg </a:t>
            </a:r>
            <a:r>
              <a:rPr lang="da-DK" sz="2400" dirty="0" err="1"/>
              <a:t>Dagli’Brugs</a:t>
            </a:r>
            <a:endParaRPr lang="da-DK" sz="2400" dirty="0"/>
          </a:p>
          <a:p>
            <a:pPr marL="285750" indent="-285750">
              <a:buFont typeface="Arial" panose="020B0604020202020204" pitchFamily="34" charset="0"/>
              <a:buChar char="•"/>
            </a:pPr>
            <a:r>
              <a:rPr lang="da-DK" dirty="0"/>
              <a:t>Forsikring hjertestarter</a:t>
            </a:r>
          </a:p>
          <a:p>
            <a:pPr marL="285750" indent="-285750">
              <a:buFont typeface="Arial" panose="020B0604020202020204" pitchFamily="34" charset="0"/>
              <a:buChar char="•"/>
            </a:pPr>
            <a:r>
              <a:rPr lang="da-DK" dirty="0"/>
              <a:t>Pinseløb</a:t>
            </a:r>
          </a:p>
          <a:p>
            <a:r>
              <a:rPr lang="da-DK" sz="2400" dirty="0"/>
              <a:t>Guldborgsund Kommune</a:t>
            </a:r>
          </a:p>
          <a:p>
            <a:pPr marL="285750" indent="-285750">
              <a:buFont typeface="Arial" panose="020B0604020202020204" pitchFamily="34" charset="0"/>
              <a:buChar char="•"/>
            </a:pPr>
            <a:r>
              <a:rPr lang="da-DK" dirty="0"/>
              <a:t>Finansiering (Landdistrikts-og </a:t>
            </a:r>
            <a:r>
              <a:rPr lang="da-DK" dirty="0" err="1"/>
              <a:t>Startsskudspuljen</a:t>
            </a:r>
            <a:r>
              <a:rPr lang="da-DK" dirty="0"/>
              <a:t>)</a:t>
            </a:r>
          </a:p>
          <a:p>
            <a:pPr marL="285750" indent="-285750">
              <a:buFont typeface="Arial" panose="020B0604020202020204" pitchFamily="34" charset="0"/>
              <a:buChar char="•"/>
            </a:pPr>
            <a:r>
              <a:rPr lang="da-DK" dirty="0"/>
              <a:t>Dialoggruppe (2021)</a:t>
            </a:r>
          </a:p>
          <a:p>
            <a:r>
              <a:rPr lang="da-DK" sz="2400" dirty="0"/>
              <a:t>Postholderens Sted</a:t>
            </a:r>
          </a:p>
          <a:p>
            <a:pPr marL="285750" indent="-285750">
              <a:buFont typeface="Arial" panose="020B0604020202020204" pitchFamily="34" charset="0"/>
              <a:buChar char="•"/>
            </a:pPr>
            <a:r>
              <a:rPr lang="da-DK" dirty="0"/>
              <a:t>Mødefaciliteter</a:t>
            </a:r>
          </a:p>
          <a:p>
            <a:r>
              <a:rPr lang="da-DK" sz="2400" dirty="0"/>
              <a:t>Medlemsforeningerne</a:t>
            </a:r>
          </a:p>
          <a:p>
            <a:r>
              <a:rPr lang="da-DK" sz="2400" dirty="0"/>
              <a:t>Friluftsrådet</a:t>
            </a:r>
          </a:p>
          <a:p>
            <a:endParaRPr lang="da-DK" dirty="0"/>
          </a:p>
        </p:txBody>
      </p:sp>
      <p:sp>
        <p:nvSpPr>
          <p:cNvPr id="10" name="Tekstfelt 9">
            <a:extLst>
              <a:ext uri="{FF2B5EF4-FFF2-40B4-BE49-F238E27FC236}">
                <a16:creationId xmlns:a16="http://schemas.microsoft.com/office/drawing/2014/main" id="{A65D4A86-3D62-4FD0-A454-74CF729AB0D2}"/>
              </a:ext>
            </a:extLst>
          </p:cNvPr>
          <p:cNvSpPr txBox="1"/>
          <p:nvPr/>
        </p:nvSpPr>
        <p:spPr>
          <a:xfrm>
            <a:off x="8291744" y="4377258"/>
            <a:ext cx="2840854" cy="369332"/>
          </a:xfrm>
          <a:prstGeom prst="rect">
            <a:avLst/>
          </a:prstGeom>
          <a:noFill/>
        </p:spPr>
        <p:txBody>
          <a:bodyPr wrap="square" rtlCol="0">
            <a:spAutoFit/>
          </a:bodyPr>
          <a:lstStyle/>
          <a:p>
            <a:r>
              <a:rPr lang="da-DK" dirty="0"/>
              <a:t>TAK FOR STØTTEN til FGO !</a:t>
            </a:r>
          </a:p>
        </p:txBody>
      </p:sp>
      <p:pic>
        <p:nvPicPr>
          <p:cNvPr id="1026" name="Picture 2" descr="Billedresultat for smileys">
            <a:extLst>
              <a:ext uri="{FF2B5EF4-FFF2-40B4-BE49-F238E27FC236}">
                <a16:creationId xmlns:a16="http://schemas.microsoft.com/office/drawing/2014/main" id="{5EC048D7-500E-4187-9466-39957CA6F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7771" y="2601157"/>
            <a:ext cx="1402672" cy="142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276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9F4DDE9-6216-4C25-8FFB-049FC88D495D}"/>
              </a:ext>
            </a:extLst>
          </p:cNvPr>
          <p:cNvSpPr>
            <a:spLocks noGrp="1"/>
          </p:cNvSpPr>
          <p:nvPr>
            <p:ph type="sldNum" sz="quarter" idx="12"/>
          </p:nvPr>
        </p:nvSpPr>
        <p:spPr/>
        <p:txBody>
          <a:bodyPr/>
          <a:lstStyle/>
          <a:p>
            <a:fld id="{7497DDE0-E750-4C23-92CB-B31CD797FB91}" type="slidenum">
              <a:rPr lang="da-DK" smtClean="0"/>
              <a:t>12</a:t>
            </a:fld>
            <a:endParaRPr lang="da-DK"/>
          </a:p>
        </p:txBody>
      </p:sp>
      <p:sp>
        <p:nvSpPr>
          <p:cNvPr id="5" name="Tekstfelt 4">
            <a:extLst>
              <a:ext uri="{FF2B5EF4-FFF2-40B4-BE49-F238E27FC236}">
                <a16:creationId xmlns:a16="http://schemas.microsoft.com/office/drawing/2014/main" id="{C9ACED04-0D50-4EF7-99E7-D29B74C55E41}"/>
              </a:ext>
            </a:extLst>
          </p:cNvPr>
          <p:cNvSpPr txBox="1"/>
          <p:nvPr/>
        </p:nvSpPr>
        <p:spPr>
          <a:xfrm>
            <a:off x="838200" y="691116"/>
            <a:ext cx="10810532" cy="6001643"/>
          </a:xfrm>
          <a:prstGeom prst="rect">
            <a:avLst/>
          </a:prstGeom>
          <a:solidFill>
            <a:schemeClr val="accent5">
              <a:lumMod val="40000"/>
              <a:lumOff val="60000"/>
            </a:schemeClr>
          </a:solidFill>
        </p:spPr>
        <p:txBody>
          <a:bodyPr wrap="square" rtlCol="0">
            <a:spAutoFit/>
          </a:bodyPr>
          <a:lstStyle/>
          <a:p>
            <a:r>
              <a:rPr lang="da-DK" sz="2400" dirty="0"/>
              <a:t>Sammenfatning af årsberetningen</a:t>
            </a:r>
          </a:p>
          <a:p>
            <a:endParaRPr lang="da-DK" dirty="0"/>
          </a:p>
          <a:p>
            <a:r>
              <a:rPr lang="da-DK" dirty="0"/>
              <a:t>En foreningsperiode igen i år præget af Corona-restriktioner, som har ført til aflysning af en række events og aktiviteter samt nedsat mødeaktiviteten trods afholdelse af bestyrelsesmøder via Teams.</a:t>
            </a:r>
          </a:p>
          <a:p>
            <a:endParaRPr lang="da-DK" dirty="0"/>
          </a:p>
          <a:p>
            <a:r>
              <a:rPr lang="da-DK" dirty="0"/>
              <a:t>Der er gennemført forskønnelses- og vedligeholdelses aktiviteter……….</a:t>
            </a:r>
          </a:p>
          <a:p>
            <a:endParaRPr lang="da-DK" dirty="0"/>
          </a:p>
          <a:p>
            <a:r>
              <a:rPr lang="da-DK" dirty="0"/>
              <a:t>Projekt ‘Guldborg Genfortælling’ mangler fortsat finansiering til de 12 delprojekter, men der er bevilget penge fra Friluftsrådet til delvis etablering af en ca. 60 meter lang badebro. Dette projekt forventes støttet af Guldborgsund Kommune via Landdistriktspuljen. Derudover er der søgt støtte til etablering af </a:t>
            </a:r>
            <a:r>
              <a:rPr lang="da-DK" dirty="0" err="1"/>
              <a:t>boardwalk’en</a:t>
            </a:r>
            <a:r>
              <a:rPr lang="da-DK" dirty="0"/>
              <a:t>, der skal forbinde havnen og strandområdet.  </a:t>
            </a:r>
          </a:p>
          <a:p>
            <a:endParaRPr lang="da-DK" dirty="0"/>
          </a:p>
          <a:p>
            <a:r>
              <a:rPr lang="da-DK" dirty="0"/>
              <a:t>En henvendelse til DLG i januar vedr. Kornmagasinet er fortsat ubesvaret!</a:t>
            </a:r>
          </a:p>
          <a:p>
            <a:endParaRPr lang="da-DK" dirty="0"/>
          </a:p>
          <a:p>
            <a:r>
              <a:rPr lang="da-DK" dirty="0"/>
              <a:t>Dispensationsansøgningen med henblik på at sikre bevarelse af Soesmarke Strand som den lille naturperle, dette område fremstår som, har stadig ikke resulteret i et svar fra Kystdirektoratet! Dispensationsansøgning sendt 19.09.2019!</a:t>
            </a:r>
          </a:p>
          <a:p>
            <a:endParaRPr lang="da-DK" dirty="0"/>
          </a:p>
          <a:p>
            <a:r>
              <a:rPr lang="da-DK" dirty="0"/>
              <a:t>Kreativiteten, energien og sammenholdet har - trods </a:t>
            </a:r>
            <a:r>
              <a:rPr lang="da-DK" dirty="0" err="1"/>
              <a:t>Coronaen</a:t>
            </a:r>
            <a:r>
              <a:rPr lang="da-DK" dirty="0"/>
              <a:t> - været fantastisk i den forgangne periode. </a:t>
            </a:r>
          </a:p>
          <a:p>
            <a:endParaRPr lang="da-DK" dirty="0"/>
          </a:p>
          <a:p>
            <a:r>
              <a:rPr lang="da-DK" dirty="0"/>
              <a:t>Tak for interessen for - og støtten til - Fællesrådet!</a:t>
            </a:r>
          </a:p>
        </p:txBody>
      </p:sp>
      <p:sp>
        <p:nvSpPr>
          <p:cNvPr id="6" name="Pladsholder til sidefod 5">
            <a:extLst>
              <a:ext uri="{FF2B5EF4-FFF2-40B4-BE49-F238E27FC236}">
                <a16:creationId xmlns:a16="http://schemas.microsoft.com/office/drawing/2014/main" id="{3496DF67-3F11-4178-A32D-3C6C9D907B56}"/>
              </a:ext>
            </a:extLst>
          </p:cNvPr>
          <p:cNvSpPr>
            <a:spLocks noGrp="1"/>
          </p:cNvSpPr>
          <p:nvPr>
            <p:ph type="ftr" sz="quarter" idx="11"/>
          </p:nvPr>
        </p:nvSpPr>
        <p:spPr/>
        <p:txBody>
          <a:bodyPr/>
          <a:lstStyle/>
          <a:p>
            <a:r>
              <a:rPr lang="da-DK"/>
              <a:t>FGO Slides Generalforsamling 26.05.2021</a:t>
            </a:r>
          </a:p>
        </p:txBody>
      </p:sp>
    </p:spTree>
    <p:extLst>
      <p:ext uri="{BB962C8B-B14F-4D97-AF65-F5344CB8AC3E}">
        <p14:creationId xmlns:p14="http://schemas.microsoft.com/office/powerpoint/2010/main" val="2792557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33C9A4DF-96BB-4223-B5DB-860DA7EE9F08}"/>
              </a:ext>
            </a:extLst>
          </p:cNvPr>
          <p:cNvSpPr>
            <a:spLocks noGrp="1"/>
          </p:cNvSpPr>
          <p:nvPr>
            <p:ph type="ftr" sz="quarter" idx="11"/>
          </p:nvPr>
        </p:nvSpPr>
        <p:spPr/>
        <p:txBody>
          <a:bodyPr/>
          <a:lstStyle/>
          <a:p>
            <a:r>
              <a:rPr lang="da-DK"/>
              <a:t>FGO Slides Generalforsamling 26.05.2021</a:t>
            </a:r>
          </a:p>
        </p:txBody>
      </p:sp>
      <p:sp>
        <p:nvSpPr>
          <p:cNvPr id="4" name="Pladsholder til slidenummer 3">
            <a:extLst>
              <a:ext uri="{FF2B5EF4-FFF2-40B4-BE49-F238E27FC236}">
                <a16:creationId xmlns:a16="http://schemas.microsoft.com/office/drawing/2014/main" id="{F596876B-0ED4-4E52-9D79-1B04F1E7BB8B}"/>
              </a:ext>
            </a:extLst>
          </p:cNvPr>
          <p:cNvSpPr>
            <a:spLocks noGrp="1"/>
          </p:cNvSpPr>
          <p:nvPr>
            <p:ph type="sldNum" sz="quarter" idx="12"/>
          </p:nvPr>
        </p:nvSpPr>
        <p:spPr/>
        <p:txBody>
          <a:bodyPr/>
          <a:lstStyle/>
          <a:p>
            <a:fld id="{7497DDE0-E750-4C23-92CB-B31CD797FB91}" type="slidenum">
              <a:rPr lang="da-DK" smtClean="0"/>
              <a:t>13</a:t>
            </a:fld>
            <a:endParaRPr lang="da-DK"/>
          </a:p>
        </p:txBody>
      </p:sp>
      <p:sp>
        <p:nvSpPr>
          <p:cNvPr id="5" name="Tekstfelt 4">
            <a:extLst>
              <a:ext uri="{FF2B5EF4-FFF2-40B4-BE49-F238E27FC236}">
                <a16:creationId xmlns:a16="http://schemas.microsoft.com/office/drawing/2014/main" id="{05E71BED-CBA4-405C-A1B7-C8C7C91B0AF6}"/>
              </a:ext>
            </a:extLst>
          </p:cNvPr>
          <p:cNvSpPr txBox="1"/>
          <p:nvPr/>
        </p:nvSpPr>
        <p:spPr>
          <a:xfrm>
            <a:off x="2094614" y="864296"/>
            <a:ext cx="3848986" cy="461665"/>
          </a:xfrm>
          <a:prstGeom prst="rect">
            <a:avLst/>
          </a:prstGeom>
          <a:solidFill>
            <a:schemeClr val="accent1">
              <a:lumMod val="60000"/>
              <a:lumOff val="40000"/>
            </a:schemeClr>
          </a:solidFill>
          <a:ln w="28575">
            <a:solidFill>
              <a:schemeClr val="tx1"/>
            </a:solidFill>
          </a:ln>
        </p:spPr>
        <p:txBody>
          <a:bodyPr wrap="square" rtlCol="0">
            <a:spAutoFit/>
          </a:bodyPr>
          <a:lstStyle/>
          <a:p>
            <a:r>
              <a:rPr lang="da-DK" sz="2400" dirty="0"/>
              <a:t>Kommende</a:t>
            </a:r>
            <a:r>
              <a:rPr lang="da-DK" dirty="0"/>
              <a:t> </a:t>
            </a:r>
            <a:r>
              <a:rPr lang="da-DK" sz="2400" dirty="0"/>
              <a:t>events</a:t>
            </a:r>
          </a:p>
        </p:txBody>
      </p:sp>
      <p:sp>
        <p:nvSpPr>
          <p:cNvPr id="2" name="Tekstfelt 1">
            <a:extLst>
              <a:ext uri="{FF2B5EF4-FFF2-40B4-BE49-F238E27FC236}">
                <a16:creationId xmlns:a16="http://schemas.microsoft.com/office/drawing/2014/main" id="{5A718825-65D6-4ED6-8CFD-759F70D7F0D6}"/>
              </a:ext>
            </a:extLst>
          </p:cNvPr>
          <p:cNvSpPr txBox="1"/>
          <p:nvPr/>
        </p:nvSpPr>
        <p:spPr>
          <a:xfrm>
            <a:off x="2094614" y="1997839"/>
            <a:ext cx="3848986" cy="2246769"/>
          </a:xfrm>
          <a:prstGeom prst="rect">
            <a:avLst/>
          </a:prstGeom>
          <a:solidFill>
            <a:schemeClr val="accent1">
              <a:lumMod val="60000"/>
              <a:lumOff val="40000"/>
            </a:schemeClr>
          </a:solidFill>
          <a:ln w="28575">
            <a:solidFill>
              <a:schemeClr val="tx1"/>
            </a:solidFill>
          </a:ln>
        </p:spPr>
        <p:txBody>
          <a:bodyPr wrap="square" rtlCol="0">
            <a:spAutoFit/>
          </a:bodyPr>
          <a:lstStyle/>
          <a:p>
            <a:r>
              <a:rPr lang="da-DK" sz="2000" b="1" dirty="0"/>
              <a:t>2021-kalender:</a:t>
            </a:r>
            <a:r>
              <a:rPr lang="da-DK" sz="2000" dirty="0"/>
              <a:t> </a:t>
            </a:r>
          </a:p>
          <a:p>
            <a:r>
              <a:rPr lang="da-DK" sz="2000" dirty="0">
                <a:solidFill>
                  <a:srgbClr val="FF0000"/>
                </a:solidFill>
              </a:rPr>
              <a:t>Pinseløb man. 24/5</a:t>
            </a:r>
          </a:p>
          <a:p>
            <a:r>
              <a:rPr lang="da-DK" sz="2000" dirty="0">
                <a:solidFill>
                  <a:srgbClr val="FF0000"/>
                </a:solidFill>
              </a:rPr>
              <a:t>Generalforsamling 26/5 </a:t>
            </a:r>
          </a:p>
          <a:p>
            <a:r>
              <a:rPr lang="da-DK" sz="2000" dirty="0">
                <a:solidFill>
                  <a:srgbClr val="FF0000"/>
                </a:solidFill>
              </a:rPr>
              <a:t>Sankt Hans aften 23/6 </a:t>
            </a:r>
          </a:p>
          <a:p>
            <a:r>
              <a:rPr lang="da-DK" sz="2000" dirty="0"/>
              <a:t>Vejloppemarked 7/8</a:t>
            </a:r>
          </a:p>
          <a:p>
            <a:r>
              <a:rPr lang="da-DK" sz="2000" dirty="0"/>
              <a:t>Skansedag 8/8</a:t>
            </a:r>
          </a:p>
          <a:p>
            <a:r>
              <a:rPr lang="da-DK" sz="2000" dirty="0"/>
              <a:t>Juletræstænding søn. 28/11 </a:t>
            </a:r>
          </a:p>
        </p:txBody>
      </p:sp>
      <p:pic>
        <p:nvPicPr>
          <p:cNvPr id="7" name="Billede 6" descr="Et billede, der indeholder tegning&#10;&#10;Automatisk genereret beskrivelse">
            <a:extLst>
              <a:ext uri="{FF2B5EF4-FFF2-40B4-BE49-F238E27FC236}">
                <a16:creationId xmlns:a16="http://schemas.microsoft.com/office/drawing/2014/main" id="{34E899F3-1E47-484D-9802-970DF62A3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2686" y="1997450"/>
            <a:ext cx="4585647" cy="4093428"/>
          </a:xfrm>
          <a:prstGeom prst="rect">
            <a:avLst/>
          </a:prstGeom>
        </p:spPr>
      </p:pic>
    </p:spTree>
    <p:extLst>
      <p:ext uri="{BB962C8B-B14F-4D97-AF65-F5344CB8AC3E}">
        <p14:creationId xmlns:p14="http://schemas.microsoft.com/office/powerpoint/2010/main" val="3697502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040D3-4FD1-4AB2-BEB5-E3D2FE9E0CBD}"/>
              </a:ext>
            </a:extLst>
          </p:cNvPr>
          <p:cNvSpPr>
            <a:spLocks noGrp="1"/>
          </p:cNvSpPr>
          <p:nvPr>
            <p:ph type="ctrTitle"/>
          </p:nvPr>
        </p:nvSpPr>
        <p:spPr/>
        <p:txBody>
          <a:bodyPr/>
          <a:lstStyle/>
          <a:p>
            <a:endParaRPr lang="da-DK" dirty="0"/>
          </a:p>
        </p:txBody>
      </p:sp>
      <p:pic>
        <p:nvPicPr>
          <p:cNvPr id="5" name="Billede 4">
            <a:extLst>
              <a:ext uri="{FF2B5EF4-FFF2-40B4-BE49-F238E27FC236}">
                <a16:creationId xmlns:a16="http://schemas.microsoft.com/office/drawing/2014/main" id="{409140B0-866C-4470-9AF6-87B302539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557" y="0"/>
            <a:ext cx="9702886" cy="6858000"/>
          </a:xfrm>
          <a:prstGeom prst="rect">
            <a:avLst/>
          </a:prstGeom>
        </p:spPr>
      </p:pic>
    </p:spTree>
    <p:extLst>
      <p:ext uri="{BB962C8B-B14F-4D97-AF65-F5344CB8AC3E}">
        <p14:creationId xmlns:p14="http://schemas.microsoft.com/office/powerpoint/2010/main" val="770517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D90EBFA2-BCEC-49B0-92D9-0DB306A505E4}"/>
              </a:ext>
            </a:extLst>
          </p:cNvPr>
          <p:cNvPicPr>
            <a:picLocks noChangeAspect="1"/>
          </p:cNvPicPr>
          <p:nvPr/>
        </p:nvPicPr>
        <p:blipFill>
          <a:blip r:embed="rId2"/>
          <a:stretch>
            <a:fillRect/>
          </a:stretch>
        </p:blipFill>
        <p:spPr>
          <a:xfrm>
            <a:off x="2710543" y="0"/>
            <a:ext cx="6939643" cy="6858000"/>
          </a:xfrm>
          <a:prstGeom prst="rect">
            <a:avLst/>
          </a:prstGeom>
        </p:spPr>
      </p:pic>
      <p:sp>
        <p:nvSpPr>
          <p:cNvPr id="4" name="Pladsholder til sidefod 3">
            <a:extLst>
              <a:ext uri="{FF2B5EF4-FFF2-40B4-BE49-F238E27FC236}">
                <a16:creationId xmlns:a16="http://schemas.microsoft.com/office/drawing/2014/main" id="{459FE830-E621-427B-9052-5BEFA1954443}"/>
              </a:ext>
            </a:extLst>
          </p:cNvPr>
          <p:cNvSpPr>
            <a:spLocks noGrp="1"/>
          </p:cNvSpPr>
          <p:nvPr>
            <p:ph type="ftr" sz="quarter" idx="11"/>
          </p:nvPr>
        </p:nvSpPr>
        <p:spPr/>
        <p:txBody>
          <a:bodyPr/>
          <a:lstStyle/>
          <a:p>
            <a:r>
              <a:rPr lang="da-DK"/>
              <a:t>FGO Slides Generalforsamling 26.05.2021</a:t>
            </a:r>
          </a:p>
        </p:txBody>
      </p:sp>
      <p:sp>
        <p:nvSpPr>
          <p:cNvPr id="5" name="Pladsholder til slidenummer 4">
            <a:extLst>
              <a:ext uri="{FF2B5EF4-FFF2-40B4-BE49-F238E27FC236}">
                <a16:creationId xmlns:a16="http://schemas.microsoft.com/office/drawing/2014/main" id="{B00CFF1B-2B9E-4C9C-8D8E-24042EAC2583}"/>
              </a:ext>
            </a:extLst>
          </p:cNvPr>
          <p:cNvSpPr>
            <a:spLocks noGrp="1"/>
          </p:cNvSpPr>
          <p:nvPr>
            <p:ph type="sldNum" sz="quarter" idx="12"/>
          </p:nvPr>
        </p:nvSpPr>
        <p:spPr/>
        <p:txBody>
          <a:bodyPr/>
          <a:lstStyle/>
          <a:p>
            <a:fld id="{7497DDE0-E750-4C23-92CB-B31CD797FB91}" type="slidenum">
              <a:rPr lang="da-DK" smtClean="0"/>
              <a:pPr/>
              <a:t>15</a:t>
            </a:fld>
            <a:endParaRPr lang="da-DK"/>
          </a:p>
        </p:txBody>
      </p:sp>
    </p:spTree>
    <p:extLst>
      <p:ext uri="{BB962C8B-B14F-4D97-AF65-F5344CB8AC3E}">
        <p14:creationId xmlns:p14="http://schemas.microsoft.com/office/powerpoint/2010/main" val="742388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BC4C45F9-128C-4EE5-B2D0-647284D72E28}"/>
              </a:ext>
            </a:extLst>
          </p:cNvPr>
          <p:cNvPicPr>
            <a:picLocks noChangeAspect="1"/>
          </p:cNvPicPr>
          <p:nvPr/>
        </p:nvPicPr>
        <p:blipFill>
          <a:blip r:embed="rId2"/>
          <a:stretch>
            <a:fillRect/>
          </a:stretch>
        </p:blipFill>
        <p:spPr>
          <a:xfrm>
            <a:off x="2931090" y="0"/>
            <a:ext cx="6463431" cy="6858000"/>
          </a:xfrm>
          <a:prstGeom prst="rect">
            <a:avLst/>
          </a:prstGeom>
        </p:spPr>
      </p:pic>
      <p:sp>
        <p:nvSpPr>
          <p:cNvPr id="4" name="Pladsholder til sidefod 3">
            <a:extLst>
              <a:ext uri="{FF2B5EF4-FFF2-40B4-BE49-F238E27FC236}">
                <a16:creationId xmlns:a16="http://schemas.microsoft.com/office/drawing/2014/main" id="{DC2ADB75-5FD8-4F6E-9073-437E8B0D69C4}"/>
              </a:ext>
            </a:extLst>
          </p:cNvPr>
          <p:cNvSpPr>
            <a:spLocks noGrp="1"/>
          </p:cNvSpPr>
          <p:nvPr>
            <p:ph type="ftr" sz="quarter" idx="11"/>
          </p:nvPr>
        </p:nvSpPr>
        <p:spPr/>
        <p:txBody>
          <a:bodyPr/>
          <a:lstStyle/>
          <a:p>
            <a:r>
              <a:rPr lang="da-DK"/>
              <a:t>FGO Slides Generalforsamling 26.05.2021</a:t>
            </a:r>
          </a:p>
        </p:txBody>
      </p:sp>
      <p:sp>
        <p:nvSpPr>
          <p:cNvPr id="5" name="Pladsholder til slidenummer 4">
            <a:extLst>
              <a:ext uri="{FF2B5EF4-FFF2-40B4-BE49-F238E27FC236}">
                <a16:creationId xmlns:a16="http://schemas.microsoft.com/office/drawing/2014/main" id="{922403A1-329F-4ED7-BFA0-931C7C31CB5C}"/>
              </a:ext>
            </a:extLst>
          </p:cNvPr>
          <p:cNvSpPr>
            <a:spLocks noGrp="1"/>
          </p:cNvSpPr>
          <p:nvPr>
            <p:ph type="sldNum" sz="quarter" idx="12"/>
          </p:nvPr>
        </p:nvSpPr>
        <p:spPr/>
        <p:txBody>
          <a:bodyPr/>
          <a:lstStyle/>
          <a:p>
            <a:fld id="{7497DDE0-E750-4C23-92CB-B31CD797FB91}" type="slidenum">
              <a:rPr lang="da-DK" smtClean="0"/>
              <a:t>16</a:t>
            </a:fld>
            <a:endParaRPr lang="da-DK"/>
          </a:p>
        </p:txBody>
      </p:sp>
    </p:spTree>
    <p:extLst>
      <p:ext uri="{BB962C8B-B14F-4D97-AF65-F5344CB8AC3E}">
        <p14:creationId xmlns:p14="http://schemas.microsoft.com/office/powerpoint/2010/main" val="126745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446E6970-2BF7-4E83-9544-9975E7ADF2C4}"/>
              </a:ext>
            </a:extLst>
          </p:cNvPr>
          <p:cNvSpPr>
            <a:spLocks noGrp="1"/>
          </p:cNvSpPr>
          <p:nvPr>
            <p:ph type="ftr" sz="quarter" idx="11"/>
          </p:nvPr>
        </p:nvSpPr>
        <p:spPr/>
        <p:txBody>
          <a:bodyPr/>
          <a:lstStyle/>
          <a:p>
            <a:r>
              <a:rPr lang="da-DK"/>
              <a:t>FGO Slides Generalforsamling 26.05.2021</a:t>
            </a:r>
          </a:p>
        </p:txBody>
      </p:sp>
      <p:sp>
        <p:nvSpPr>
          <p:cNvPr id="4" name="Pladsholder til slidenummer 3">
            <a:extLst>
              <a:ext uri="{FF2B5EF4-FFF2-40B4-BE49-F238E27FC236}">
                <a16:creationId xmlns:a16="http://schemas.microsoft.com/office/drawing/2014/main" id="{33CF97D0-5F22-465F-AE6D-67520669ABF2}"/>
              </a:ext>
            </a:extLst>
          </p:cNvPr>
          <p:cNvSpPr>
            <a:spLocks noGrp="1"/>
          </p:cNvSpPr>
          <p:nvPr>
            <p:ph type="sldNum" sz="quarter" idx="12"/>
          </p:nvPr>
        </p:nvSpPr>
        <p:spPr/>
        <p:txBody>
          <a:bodyPr/>
          <a:lstStyle/>
          <a:p>
            <a:fld id="{7497DDE0-E750-4C23-92CB-B31CD797FB91}" type="slidenum">
              <a:rPr lang="da-DK" smtClean="0"/>
              <a:t>2</a:t>
            </a:fld>
            <a:endParaRPr lang="da-DK"/>
          </a:p>
        </p:txBody>
      </p:sp>
      <p:sp>
        <p:nvSpPr>
          <p:cNvPr id="5" name="Tekstfelt 4">
            <a:extLst>
              <a:ext uri="{FF2B5EF4-FFF2-40B4-BE49-F238E27FC236}">
                <a16:creationId xmlns:a16="http://schemas.microsoft.com/office/drawing/2014/main" id="{951056F6-A62C-4CBA-AAAC-D46C37D149B0}"/>
              </a:ext>
            </a:extLst>
          </p:cNvPr>
          <p:cNvSpPr txBox="1"/>
          <p:nvPr/>
        </p:nvSpPr>
        <p:spPr>
          <a:xfrm>
            <a:off x="1961965" y="136525"/>
            <a:ext cx="7601760" cy="6278642"/>
          </a:xfrm>
          <a:prstGeom prst="rect">
            <a:avLst/>
          </a:prstGeom>
          <a:solidFill>
            <a:schemeClr val="accent5">
              <a:lumMod val="40000"/>
              <a:lumOff val="60000"/>
            </a:schemeClr>
          </a:solidFill>
          <a:ln w="38100">
            <a:solidFill>
              <a:schemeClr val="tx1"/>
            </a:solidFill>
          </a:ln>
        </p:spPr>
        <p:txBody>
          <a:bodyPr wrap="square" rtlCol="0">
            <a:spAutoFit/>
          </a:bodyPr>
          <a:lstStyle/>
          <a:p>
            <a:r>
              <a:rPr lang="da-DK" b="1" dirty="0"/>
              <a:t> </a:t>
            </a:r>
            <a:r>
              <a:rPr lang="da-DK" sz="2800" b="1" dirty="0">
                <a:solidFill>
                  <a:schemeClr val="accent5">
                    <a:lumMod val="75000"/>
                  </a:schemeClr>
                </a:solidFill>
              </a:rPr>
              <a:t>Generalforsamling: </a:t>
            </a:r>
          </a:p>
          <a:p>
            <a:r>
              <a:rPr lang="da-DK" b="1" dirty="0">
                <a:solidFill>
                  <a:schemeClr val="accent5">
                    <a:lumMod val="75000"/>
                  </a:schemeClr>
                </a:solidFill>
              </a:rPr>
              <a:t>Onsdag d. 26.05.2021 kl. 19.00 (Guldborgen Falster </a:t>
            </a:r>
            <a:r>
              <a:rPr lang="da-DK" b="1" dirty="0" err="1">
                <a:solidFill>
                  <a:schemeClr val="accent5">
                    <a:lumMod val="75000"/>
                  </a:schemeClr>
                </a:solidFill>
              </a:rPr>
              <a:t>Bådebrolaug</a:t>
            </a:r>
            <a:r>
              <a:rPr lang="da-DK" b="1" dirty="0">
                <a:solidFill>
                  <a:schemeClr val="accent5">
                    <a:lumMod val="75000"/>
                  </a:schemeClr>
                </a:solidFill>
              </a:rPr>
              <a:t>)</a:t>
            </a:r>
            <a:r>
              <a:rPr lang="da-DK" dirty="0">
                <a:solidFill>
                  <a:schemeClr val="accent5">
                    <a:lumMod val="75000"/>
                  </a:schemeClr>
                </a:solidFill>
              </a:rPr>
              <a:t> </a:t>
            </a:r>
          </a:p>
          <a:p>
            <a:r>
              <a:rPr lang="da-DK" dirty="0">
                <a:solidFill>
                  <a:schemeClr val="accent5">
                    <a:lumMod val="75000"/>
                  </a:schemeClr>
                </a:solidFill>
              </a:rPr>
              <a:t> </a:t>
            </a:r>
            <a:r>
              <a:rPr lang="da-DK" dirty="0"/>
              <a:t> </a:t>
            </a:r>
          </a:p>
          <a:p>
            <a:r>
              <a:rPr lang="da-DK" b="1" dirty="0"/>
              <a:t> </a:t>
            </a:r>
            <a:r>
              <a:rPr lang="da-DK" sz="2000" b="1" dirty="0"/>
              <a:t>Dagsorden:</a:t>
            </a:r>
            <a:endParaRPr lang="da-DK" sz="2000" dirty="0"/>
          </a:p>
          <a:p>
            <a:r>
              <a:rPr lang="da-DK" sz="2000" dirty="0"/>
              <a:t> </a:t>
            </a:r>
          </a:p>
          <a:p>
            <a:r>
              <a:rPr lang="da-DK" sz="2000" b="1" dirty="0"/>
              <a:t>  1. Valg af dirigent</a:t>
            </a:r>
            <a:endParaRPr lang="da-DK" sz="2000" dirty="0"/>
          </a:p>
          <a:p>
            <a:r>
              <a:rPr lang="da-DK" sz="2000" b="1" dirty="0"/>
              <a:t>  2. Valg af referent</a:t>
            </a:r>
            <a:endParaRPr lang="da-DK" sz="2000" dirty="0"/>
          </a:p>
          <a:p>
            <a:r>
              <a:rPr lang="da-DK" sz="2000" b="1" dirty="0"/>
              <a:t>  3. Forelæggelse af årsberetningen til godkendelse</a:t>
            </a:r>
            <a:endParaRPr lang="da-DK" sz="2000" dirty="0"/>
          </a:p>
          <a:p>
            <a:r>
              <a:rPr lang="da-DK" sz="2000" b="1" dirty="0"/>
              <a:t>  4. Forelæggelse af revideret regnskab til godkendelse</a:t>
            </a:r>
            <a:endParaRPr lang="da-DK" sz="2000" dirty="0"/>
          </a:p>
          <a:p>
            <a:r>
              <a:rPr lang="da-DK" sz="2000" b="1" dirty="0"/>
              <a:t>  5.  Fastsættelse af kontingent</a:t>
            </a:r>
            <a:endParaRPr lang="da-DK" sz="2000" dirty="0"/>
          </a:p>
          <a:p>
            <a:r>
              <a:rPr lang="da-DK" sz="2000" b="1" dirty="0"/>
              <a:t>  6.  Valg af bestyrelsesmedlemmer </a:t>
            </a:r>
            <a:endParaRPr lang="da-DK" sz="2000" dirty="0"/>
          </a:p>
          <a:p>
            <a:r>
              <a:rPr lang="da-DK" sz="2000" b="1" dirty="0"/>
              <a:t>       John Knudsen er på valg </a:t>
            </a:r>
          </a:p>
          <a:p>
            <a:r>
              <a:rPr lang="da-DK" sz="2000" b="1" dirty="0"/>
              <a:t>       Peter Holstein er på valg</a:t>
            </a:r>
          </a:p>
          <a:p>
            <a:r>
              <a:rPr lang="da-DK" sz="2000" b="1" dirty="0"/>
              <a:t>  7.  Valg af suppleant</a:t>
            </a:r>
          </a:p>
          <a:p>
            <a:r>
              <a:rPr lang="da-DK" sz="2000" b="1" dirty="0"/>
              <a:t>        Per Jacobsen er på valg </a:t>
            </a:r>
          </a:p>
          <a:p>
            <a:r>
              <a:rPr lang="da-DK" sz="2000" b="1" dirty="0"/>
              <a:t>  7.  Valg af revisor     </a:t>
            </a:r>
            <a:endParaRPr lang="da-DK" sz="2000" dirty="0"/>
          </a:p>
          <a:p>
            <a:r>
              <a:rPr lang="da-DK" sz="2000" b="1" dirty="0"/>
              <a:t>  8.  Indkomne forslag   </a:t>
            </a:r>
          </a:p>
          <a:p>
            <a:r>
              <a:rPr lang="da-DK" sz="2000" b="1" dirty="0"/>
              <a:t>        -  ændring af regnskabsår</a:t>
            </a:r>
          </a:p>
          <a:p>
            <a:r>
              <a:rPr lang="da-DK" sz="2000" b="1" dirty="0"/>
              <a:t>  9.  Eventuelt</a:t>
            </a:r>
            <a:endParaRPr lang="da-DK" sz="2000" dirty="0"/>
          </a:p>
          <a:p>
            <a:r>
              <a:rPr lang="da-DK" b="1" dirty="0"/>
              <a:t> </a:t>
            </a:r>
            <a:endParaRPr lang="da-DK" dirty="0"/>
          </a:p>
        </p:txBody>
      </p:sp>
      <p:pic>
        <p:nvPicPr>
          <p:cNvPr id="6" name="Billede 5">
            <a:extLst>
              <a:ext uri="{FF2B5EF4-FFF2-40B4-BE49-F238E27FC236}">
                <a16:creationId xmlns:a16="http://schemas.microsoft.com/office/drawing/2014/main" id="{8E539230-C90C-4763-8F23-29C6CF144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305" y="4236184"/>
            <a:ext cx="2464904" cy="1796868"/>
          </a:xfrm>
          <a:prstGeom prst="rect">
            <a:avLst/>
          </a:prstGeom>
        </p:spPr>
      </p:pic>
    </p:spTree>
    <p:extLst>
      <p:ext uri="{BB962C8B-B14F-4D97-AF65-F5344CB8AC3E}">
        <p14:creationId xmlns:p14="http://schemas.microsoft.com/office/powerpoint/2010/main" val="1090441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8481C0F0-E5D1-463F-BC09-A867CE8A3C6E}"/>
              </a:ext>
            </a:extLst>
          </p:cNvPr>
          <p:cNvSpPr>
            <a:spLocks noGrp="1"/>
          </p:cNvSpPr>
          <p:nvPr>
            <p:ph type="ftr" sz="quarter" idx="11"/>
          </p:nvPr>
        </p:nvSpPr>
        <p:spPr/>
        <p:txBody>
          <a:bodyPr/>
          <a:lstStyle/>
          <a:p>
            <a:r>
              <a:rPr lang="da-DK"/>
              <a:t>FGO Slides Generalforsamling 26.05.2021</a:t>
            </a:r>
          </a:p>
        </p:txBody>
      </p:sp>
      <p:sp>
        <p:nvSpPr>
          <p:cNvPr id="4" name="Pladsholder til slidenummer 3">
            <a:extLst>
              <a:ext uri="{FF2B5EF4-FFF2-40B4-BE49-F238E27FC236}">
                <a16:creationId xmlns:a16="http://schemas.microsoft.com/office/drawing/2014/main" id="{9853D0E1-AB65-40A9-A9D9-6217EFB4B1F5}"/>
              </a:ext>
            </a:extLst>
          </p:cNvPr>
          <p:cNvSpPr>
            <a:spLocks noGrp="1"/>
          </p:cNvSpPr>
          <p:nvPr>
            <p:ph type="sldNum" sz="quarter" idx="12"/>
          </p:nvPr>
        </p:nvSpPr>
        <p:spPr/>
        <p:txBody>
          <a:bodyPr/>
          <a:lstStyle/>
          <a:p>
            <a:fld id="{7497DDE0-E750-4C23-92CB-B31CD797FB91}" type="slidenum">
              <a:rPr lang="da-DK" smtClean="0"/>
              <a:t>3</a:t>
            </a:fld>
            <a:endParaRPr lang="da-DK"/>
          </a:p>
        </p:txBody>
      </p:sp>
      <p:sp>
        <p:nvSpPr>
          <p:cNvPr id="5" name="Tekstfelt 4">
            <a:extLst>
              <a:ext uri="{FF2B5EF4-FFF2-40B4-BE49-F238E27FC236}">
                <a16:creationId xmlns:a16="http://schemas.microsoft.com/office/drawing/2014/main" id="{A92B313E-C1AF-4599-807D-41BA178A8BB7}"/>
              </a:ext>
            </a:extLst>
          </p:cNvPr>
          <p:cNvSpPr txBox="1"/>
          <p:nvPr/>
        </p:nvSpPr>
        <p:spPr>
          <a:xfrm>
            <a:off x="1094282" y="959370"/>
            <a:ext cx="8379502" cy="523220"/>
          </a:xfrm>
          <a:prstGeom prst="rect">
            <a:avLst/>
          </a:prstGeom>
          <a:solidFill>
            <a:schemeClr val="accent5">
              <a:lumMod val="40000"/>
              <a:lumOff val="60000"/>
            </a:schemeClr>
          </a:solidFill>
          <a:ln w="28575">
            <a:solidFill>
              <a:schemeClr val="tx1"/>
            </a:solidFill>
          </a:ln>
        </p:spPr>
        <p:txBody>
          <a:bodyPr wrap="square" rtlCol="0">
            <a:spAutoFit/>
          </a:bodyPr>
          <a:lstStyle/>
          <a:p>
            <a:r>
              <a:rPr lang="da-DK" sz="2800" dirty="0"/>
              <a:t>Årsberetning 01.07.2020 til 26.05.2021</a:t>
            </a:r>
          </a:p>
        </p:txBody>
      </p:sp>
      <p:sp>
        <p:nvSpPr>
          <p:cNvPr id="7" name="Tekstfelt 6">
            <a:extLst>
              <a:ext uri="{FF2B5EF4-FFF2-40B4-BE49-F238E27FC236}">
                <a16:creationId xmlns:a16="http://schemas.microsoft.com/office/drawing/2014/main" id="{7D6289C8-E7C2-4859-A0C6-B6788818415F}"/>
              </a:ext>
            </a:extLst>
          </p:cNvPr>
          <p:cNvSpPr txBox="1"/>
          <p:nvPr/>
        </p:nvSpPr>
        <p:spPr>
          <a:xfrm>
            <a:off x="1798820" y="2068643"/>
            <a:ext cx="5643276" cy="2308324"/>
          </a:xfrm>
          <a:prstGeom prst="rect">
            <a:avLst/>
          </a:prstGeom>
          <a:solidFill>
            <a:schemeClr val="accent5">
              <a:lumMod val="40000"/>
              <a:lumOff val="60000"/>
            </a:schemeClr>
          </a:solidFill>
          <a:ln w="38100">
            <a:solidFill>
              <a:schemeClr val="tx1"/>
            </a:solidFill>
          </a:ln>
        </p:spPr>
        <p:txBody>
          <a:bodyPr wrap="none" rtlCol="0">
            <a:spAutoFit/>
          </a:bodyPr>
          <a:lstStyle/>
          <a:p>
            <a:pPr marL="285750" indent="-285750">
              <a:buFont typeface="Arial" panose="020B0604020202020204" pitchFamily="34" charset="0"/>
              <a:buChar char="•"/>
            </a:pPr>
            <a:r>
              <a:rPr lang="da-DK" sz="2400" b="1" dirty="0"/>
              <a:t>Generalforsamling nr. 13 – start 2008</a:t>
            </a:r>
          </a:p>
          <a:p>
            <a:pPr marL="285750" indent="-285750">
              <a:buFont typeface="Arial" panose="020B0604020202020204" pitchFamily="34" charset="0"/>
              <a:buChar char="•"/>
            </a:pPr>
            <a:r>
              <a:rPr lang="da-DK" sz="2400" b="1" dirty="0"/>
              <a:t>Antal almindelige medlemmer 2020: 41</a:t>
            </a:r>
          </a:p>
          <a:p>
            <a:pPr marL="285750" indent="-285750">
              <a:buFont typeface="Arial" panose="020B0604020202020204" pitchFamily="34" charset="0"/>
              <a:buChar char="•"/>
            </a:pPr>
            <a:r>
              <a:rPr lang="da-DK" sz="2400" b="1" dirty="0"/>
              <a:t>Antal medlemsforeninger: 6</a:t>
            </a:r>
          </a:p>
          <a:p>
            <a:pPr marL="285750" indent="-285750">
              <a:buFont typeface="Arial" panose="020B0604020202020204" pitchFamily="34" charset="0"/>
              <a:buChar char="•"/>
            </a:pPr>
            <a:endParaRPr lang="da-DK" sz="2400" b="1" dirty="0"/>
          </a:p>
          <a:p>
            <a:pPr marL="285750" indent="-285750">
              <a:buFont typeface="Arial" panose="020B0604020202020204" pitchFamily="34" charset="0"/>
              <a:buChar char="•"/>
            </a:pPr>
            <a:endParaRPr lang="da-DK" sz="2400" b="1" dirty="0"/>
          </a:p>
          <a:p>
            <a:r>
              <a:rPr lang="da-DK" sz="2400" b="1" dirty="0"/>
              <a:t>      </a:t>
            </a:r>
          </a:p>
        </p:txBody>
      </p:sp>
    </p:spTree>
    <p:extLst>
      <p:ext uri="{BB962C8B-B14F-4D97-AF65-F5344CB8AC3E}">
        <p14:creationId xmlns:p14="http://schemas.microsoft.com/office/powerpoint/2010/main" val="944957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53103AA-9FB0-4BD1-9BE9-BA5702B9E1D2}"/>
              </a:ext>
            </a:extLst>
          </p:cNvPr>
          <p:cNvSpPr txBox="1"/>
          <p:nvPr/>
        </p:nvSpPr>
        <p:spPr>
          <a:xfrm>
            <a:off x="1067063" y="531762"/>
            <a:ext cx="9893512" cy="523220"/>
          </a:xfrm>
          <a:prstGeom prst="rect">
            <a:avLst/>
          </a:prstGeom>
          <a:solidFill>
            <a:schemeClr val="accent1">
              <a:lumMod val="60000"/>
              <a:lumOff val="40000"/>
            </a:schemeClr>
          </a:solidFill>
          <a:ln w="28575">
            <a:solidFill>
              <a:schemeClr val="tx1"/>
            </a:solidFill>
          </a:ln>
        </p:spPr>
        <p:txBody>
          <a:bodyPr wrap="square" rtlCol="0">
            <a:spAutoFit/>
          </a:bodyPr>
          <a:lstStyle/>
          <a:p>
            <a:r>
              <a:rPr lang="da-DK" sz="2800" dirty="0"/>
              <a:t>Fællesrådet for Guldborg og omegn/Organisationsplan</a:t>
            </a:r>
          </a:p>
        </p:txBody>
      </p:sp>
      <p:sp>
        <p:nvSpPr>
          <p:cNvPr id="5" name="Tekstfelt 4">
            <a:extLst>
              <a:ext uri="{FF2B5EF4-FFF2-40B4-BE49-F238E27FC236}">
                <a16:creationId xmlns:a16="http://schemas.microsoft.com/office/drawing/2014/main" id="{4E6D4FA8-8391-4F50-841A-87782709823A}"/>
              </a:ext>
            </a:extLst>
          </p:cNvPr>
          <p:cNvSpPr txBox="1"/>
          <p:nvPr/>
        </p:nvSpPr>
        <p:spPr>
          <a:xfrm>
            <a:off x="5043896" y="1341507"/>
            <a:ext cx="1915703" cy="707886"/>
          </a:xfrm>
          <a:prstGeom prst="rect">
            <a:avLst/>
          </a:prstGeom>
          <a:solidFill>
            <a:schemeClr val="bg1">
              <a:lumMod val="75000"/>
            </a:schemeClr>
          </a:solidFill>
          <a:ln w="28575">
            <a:solidFill>
              <a:schemeClr val="tx1"/>
            </a:solidFill>
          </a:ln>
        </p:spPr>
        <p:txBody>
          <a:bodyPr wrap="square" rtlCol="0">
            <a:spAutoFit/>
          </a:bodyPr>
          <a:lstStyle/>
          <a:p>
            <a:r>
              <a:rPr lang="da-DK" sz="2000" dirty="0"/>
              <a:t>Fællesrådet</a:t>
            </a:r>
          </a:p>
          <a:p>
            <a:r>
              <a:rPr lang="da-DK" sz="2000" dirty="0"/>
              <a:t>PH/JK/BP</a:t>
            </a:r>
          </a:p>
        </p:txBody>
      </p:sp>
      <p:sp>
        <p:nvSpPr>
          <p:cNvPr id="6" name="Tekstfelt 5">
            <a:extLst>
              <a:ext uri="{FF2B5EF4-FFF2-40B4-BE49-F238E27FC236}">
                <a16:creationId xmlns:a16="http://schemas.microsoft.com/office/drawing/2014/main" id="{346CC629-1CA4-47BA-81D0-497C30614509}"/>
              </a:ext>
            </a:extLst>
          </p:cNvPr>
          <p:cNvSpPr txBox="1"/>
          <p:nvPr/>
        </p:nvSpPr>
        <p:spPr>
          <a:xfrm>
            <a:off x="6191742" y="2137052"/>
            <a:ext cx="2248885" cy="707886"/>
          </a:xfrm>
          <a:prstGeom prst="rect">
            <a:avLst/>
          </a:prstGeom>
          <a:solidFill>
            <a:srgbClr val="92D050"/>
          </a:solidFill>
          <a:ln w="28575">
            <a:solidFill>
              <a:schemeClr val="tx1"/>
            </a:solidFill>
          </a:ln>
        </p:spPr>
        <p:txBody>
          <a:bodyPr wrap="none" rtlCol="0">
            <a:spAutoFit/>
          </a:bodyPr>
          <a:lstStyle/>
          <a:p>
            <a:r>
              <a:rPr lang="da-DK" sz="2000" dirty="0"/>
              <a:t>Greengate Gruppen</a:t>
            </a:r>
          </a:p>
          <a:p>
            <a:r>
              <a:rPr lang="da-DK" sz="2000" dirty="0"/>
              <a:t>MK/NB</a:t>
            </a:r>
          </a:p>
        </p:txBody>
      </p:sp>
      <p:sp>
        <p:nvSpPr>
          <p:cNvPr id="7" name="Tekstfelt 6">
            <a:extLst>
              <a:ext uri="{FF2B5EF4-FFF2-40B4-BE49-F238E27FC236}">
                <a16:creationId xmlns:a16="http://schemas.microsoft.com/office/drawing/2014/main" id="{5FBEBBBA-4041-4DBB-8442-955F1CAD6E26}"/>
              </a:ext>
            </a:extLst>
          </p:cNvPr>
          <p:cNvSpPr txBox="1"/>
          <p:nvPr/>
        </p:nvSpPr>
        <p:spPr>
          <a:xfrm>
            <a:off x="3541411" y="2141964"/>
            <a:ext cx="2248885" cy="646331"/>
          </a:xfrm>
          <a:prstGeom prst="rect">
            <a:avLst/>
          </a:prstGeom>
          <a:solidFill>
            <a:srgbClr val="92D050"/>
          </a:solidFill>
          <a:ln w="28575">
            <a:solidFill>
              <a:schemeClr val="tx1"/>
            </a:solidFill>
          </a:ln>
        </p:spPr>
        <p:txBody>
          <a:bodyPr wrap="square" rtlCol="0">
            <a:spAutoFit/>
          </a:bodyPr>
          <a:lstStyle/>
          <a:p>
            <a:r>
              <a:rPr lang="da-DK" dirty="0"/>
              <a:t>Dialog gruppen</a:t>
            </a:r>
          </a:p>
          <a:p>
            <a:r>
              <a:rPr lang="da-DK" dirty="0"/>
              <a:t>BP/MK</a:t>
            </a:r>
          </a:p>
        </p:txBody>
      </p:sp>
      <p:sp>
        <p:nvSpPr>
          <p:cNvPr id="16" name="Tekstfelt 15">
            <a:extLst>
              <a:ext uri="{FF2B5EF4-FFF2-40B4-BE49-F238E27FC236}">
                <a16:creationId xmlns:a16="http://schemas.microsoft.com/office/drawing/2014/main" id="{4F8BDE34-EA51-4331-A88B-72C0E34DB34A}"/>
              </a:ext>
            </a:extLst>
          </p:cNvPr>
          <p:cNvSpPr txBox="1"/>
          <p:nvPr/>
        </p:nvSpPr>
        <p:spPr>
          <a:xfrm>
            <a:off x="6242543" y="4073962"/>
            <a:ext cx="2198084" cy="646331"/>
          </a:xfrm>
          <a:prstGeom prst="rect">
            <a:avLst/>
          </a:prstGeom>
          <a:solidFill>
            <a:schemeClr val="accent1">
              <a:lumMod val="40000"/>
              <a:lumOff val="60000"/>
            </a:schemeClr>
          </a:solidFill>
          <a:ln w="38100">
            <a:solidFill>
              <a:schemeClr val="bg2">
                <a:lumMod val="25000"/>
              </a:schemeClr>
            </a:solidFill>
          </a:ln>
        </p:spPr>
        <p:txBody>
          <a:bodyPr wrap="square" rtlCol="0">
            <a:spAutoFit/>
          </a:bodyPr>
          <a:lstStyle/>
          <a:p>
            <a:r>
              <a:rPr lang="da-DK" dirty="0"/>
              <a:t>Guldborgland </a:t>
            </a:r>
            <a:r>
              <a:rPr lang="da-DK" dirty="0" err="1"/>
              <a:t>Bådelaug</a:t>
            </a:r>
            <a:r>
              <a:rPr lang="da-DK" dirty="0"/>
              <a:t>/NBP</a:t>
            </a:r>
          </a:p>
        </p:txBody>
      </p:sp>
      <p:sp>
        <p:nvSpPr>
          <p:cNvPr id="19" name="Tekstfelt 18">
            <a:extLst>
              <a:ext uri="{FF2B5EF4-FFF2-40B4-BE49-F238E27FC236}">
                <a16:creationId xmlns:a16="http://schemas.microsoft.com/office/drawing/2014/main" id="{3E13F5DD-37B0-4703-AAF1-5399E27D14E0}"/>
              </a:ext>
            </a:extLst>
          </p:cNvPr>
          <p:cNvSpPr txBox="1"/>
          <p:nvPr/>
        </p:nvSpPr>
        <p:spPr>
          <a:xfrm>
            <a:off x="8801066" y="4071223"/>
            <a:ext cx="2159510" cy="646331"/>
          </a:xfrm>
          <a:prstGeom prst="rect">
            <a:avLst/>
          </a:prstGeom>
          <a:solidFill>
            <a:schemeClr val="accent1">
              <a:lumMod val="40000"/>
              <a:lumOff val="60000"/>
            </a:schemeClr>
          </a:solidFill>
          <a:ln w="38100">
            <a:solidFill>
              <a:schemeClr val="bg2">
                <a:lumMod val="25000"/>
              </a:schemeClr>
            </a:solidFill>
          </a:ln>
        </p:spPr>
        <p:txBody>
          <a:bodyPr wrap="square" rtlCol="0">
            <a:spAutoFit/>
          </a:bodyPr>
          <a:lstStyle/>
          <a:p>
            <a:r>
              <a:rPr lang="da-DK" dirty="0"/>
              <a:t>Guldborg Falster </a:t>
            </a:r>
            <a:r>
              <a:rPr lang="da-DK" dirty="0" err="1"/>
              <a:t>Bådebrolaug</a:t>
            </a:r>
            <a:r>
              <a:rPr lang="da-DK" dirty="0"/>
              <a:t>/BC</a:t>
            </a:r>
          </a:p>
        </p:txBody>
      </p:sp>
      <p:sp>
        <p:nvSpPr>
          <p:cNvPr id="20" name="Tekstfelt 19">
            <a:extLst>
              <a:ext uri="{FF2B5EF4-FFF2-40B4-BE49-F238E27FC236}">
                <a16:creationId xmlns:a16="http://schemas.microsoft.com/office/drawing/2014/main" id="{6DEDEDED-D15D-4AA2-97CB-1DF9A67D9E3C}"/>
              </a:ext>
            </a:extLst>
          </p:cNvPr>
          <p:cNvSpPr txBox="1"/>
          <p:nvPr/>
        </p:nvSpPr>
        <p:spPr>
          <a:xfrm>
            <a:off x="3517899" y="4075331"/>
            <a:ext cx="2260600" cy="646331"/>
          </a:xfrm>
          <a:prstGeom prst="rect">
            <a:avLst/>
          </a:prstGeom>
          <a:solidFill>
            <a:schemeClr val="accent1">
              <a:lumMod val="40000"/>
              <a:lumOff val="60000"/>
            </a:schemeClr>
          </a:solidFill>
          <a:ln w="38100">
            <a:solidFill>
              <a:schemeClr val="bg2">
                <a:lumMod val="25000"/>
              </a:schemeClr>
            </a:solidFill>
          </a:ln>
        </p:spPr>
        <p:txBody>
          <a:bodyPr wrap="square" rtlCol="0">
            <a:spAutoFit/>
          </a:bodyPr>
          <a:lstStyle/>
          <a:p>
            <a:r>
              <a:rPr lang="da-DK" dirty="0"/>
              <a:t>Vigsnæs Beboerforening/TN</a:t>
            </a:r>
          </a:p>
        </p:txBody>
      </p:sp>
      <p:sp>
        <p:nvSpPr>
          <p:cNvPr id="21" name="Tekstfelt 20">
            <a:extLst>
              <a:ext uri="{FF2B5EF4-FFF2-40B4-BE49-F238E27FC236}">
                <a16:creationId xmlns:a16="http://schemas.microsoft.com/office/drawing/2014/main" id="{9EDBCC07-7286-4149-849B-B7247356F980}"/>
              </a:ext>
            </a:extLst>
          </p:cNvPr>
          <p:cNvSpPr txBox="1"/>
          <p:nvPr/>
        </p:nvSpPr>
        <p:spPr>
          <a:xfrm>
            <a:off x="1067063" y="4071224"/>
            <a:ext cx="2218813" cy="646331"/>
          </a:xfrm>
          <a:prstGeom prst="rect">
            <a:avLst/>
          </a:prstGeom>
          <a:solidFill>
            <a:schemeClr val="accent1">
              <a:lumMod val="40000"/>
              <a:lumOff val="60000"/>
            </a:schemeClr>
          </a:solidFill>
          <a:ln w="38100">
            <a:solidFill>
              <a:schemeClr val="bg2">
                <a:lumMod val="25000"/>
              </a:schemeClr>
            </a:solidFill>
          </a:ln>
        </p:spPr>
        <p:txBody>
          <a:bodyPr wrap="square" rtlCol="0">
            <a:spAutoFit/>
          </a:bodyPr>
          <a:lstStyle/>
          <a:p>
            <a:r>
              <a:rPr lang="da-DK" dirty="0" err="1"/>
              <a:t>Beboerforningen</a:t>
            </a:r>
            <a:r>
              <a:rPr lang="da-DK" dirty="0"/>
              <a:t> Guldborg Falster/BK</a:t>
            </a:r>
          </a:p>
        </p:txBody>
      </p:sp>
      <p:sp>
        <p:nvSpPr>
          <p:cNvPr id="22" name="Tekstfelt 21">
            <a:extLst>
              <a:ext uri="{FF2B5EF4-FFF2-40B4-BE49-F238E27FC236}">
                <a16:creationId xmlns:a16="http://schemas.microsoft.com/office/drawing/2014/main" id="{ECE4FBAE-39DC-4E8E-AE61-40C2F0B99CC8}"/>
              </a:ext>
            </a:extLst>
          </p:cNvPr>
          <p:cNvSpPr txBox="1"/>
          <p:nvPr/>
        </p:nvSpPr>
        <p:spPr>
          <a:xfrm>
            <a:off x="1067064" y="2981186"/>
            <a:ext cx="2218813" cy="923330"/>
          </a:xfrm>
          <a:prstGeom prst="rect">
            <a:avLst/>
          </a:prstGeom>
          <a:solidFill>
            <a:schemeClr val="bg1">
              <a:lumMod val="75000"/>
            </a:schemeClr>
          </a:solidFill>
          <a:ln w="28575">
            <a:solidFill>
              <a:schemeClr val="tx1"/>
            </a:solidFill>
          </a:ln>
        </p:spPr>
        <p:txBody>
          <a:bodyPr wrap="square" rtlCol="0">
            <a:spAutoFit/>
          </a:bodyPr>
          <a:lstStyle/>
          <a:p>
            <a:r>
              <a:rPr lang="da-DK" dirty="0"/>
              <a:t>Events, Nyhedsbrev &amp; Kommunikation</a:t>
            </a:r>
          </a:p>
          <a:p>
            <a:r>
              <a:rPr lang="da-DK" dirty="0"/>
              <a:t>NBP/BP</a:t>
            </a:r>
          </a:p>
        </p:txBody>
      </p:sp>
      <p:sp>
        <p:nvSpPr>
          <p:cNvPr id="23" name="Tekstfelt 22">
            <a:extLst>
              <a:ext uri="{FF2B5EF4-FFF2-40B4-BE49-F238E27FC236}">
                <a16:creationId xmlns:a16="http://schemas.microsoft.com/office/drawing/2014/main" id="{CDD5C4A8-4C16-4036-9E58-4507EF855888}"/>
              </a:ext>
            </a:extLst>
          </p:cNvPr>
          <p:cNvSpPr txBox="1"/>
          <p:nvPr/>
        </p:nvSpPr>
        <p:spPr>
          <a:xfrm>
            <a:off x="3620915" y="2990572"/>
            <a:ext cx="2225374" cy="923330"/>
          </a:xfrm>
          <a:prstGeom prst="rect">
            <a:avLst/>
          </a:prstGeom>
          <a:solidFill>
            <a:schemeClr val="bg1">
              <a:lumMod val="75000"/>
            </a:schemeClr>
          </a:solidFill>
          <a:ln w="28575">
            <a:solidFill>
              <a:schemeClr val="tx1"/>
            </a:solidFill>
          </a:ln>
        </p:spPr>
        <p:txBody>
          <a:bodyPr wrap="square" rtlCol="0">
            <a:spAutoFit/>
          </a:bodyPr>
          <a:lstStyle/>
          <a:p>
            <a:r>
              <a:rPr lang="da-DK" dirty="0"/>
              <a:t>Guldborg Genfortælling</a:t>
            </a:r>
          </a:p>
          <a:p>
            <a:r>
              <a:rPr lang="da-DK" dirty="0"/>
              <a:t>PH/JK</a:t>
            </a:r>
          </a:p>
        </p:txBody>
      </p:sp>
      <p:sp>
        <p:nvSpPr>
          <p:cNvPr id="24" name="Tekstfelt 23">
            <a:extLst>
              <a:ext uri="{FF2B5EF4-FFF2-40B4-BE49-F238E27FC236}">
                <a16:creationId xmlns:a16="http://schemas.microsoft.com/office/drawing/2014/main" id="{FD6FAC2E-7628-4000-B445-F3BAF6CC91AE}"/>
              </a:ext>
            </a:extLst>
          </p:cNvPr>
          <p:cNvSpPr txBox="1"/>
          <p:nvPr/>
        </p:nvSpPr>
        <p:spPr>
          <a:xfrm>
            <a:off x="6240653" y="3004998"/>
            <a:ext cx="2248885" cy="923330"/>
          </a:xfrm>
          <a:prstGeom prst="rect">
            <a:avLst/>
          </a:prstGeom>
          <a:solidFill>
            <a:schemeClr val="bg1">
              <a:lumMod val="75000"/>
            </a:schemeClr>
          </a:solidFill>
          <a:ln w="28575">
            <a:solidFill>
              <a:schemeClr val="tx1"/>
            </a:solidFill>
          </a:ln>
        </p:spPr>
        <p:txBody>
          <a:bodyPr wrap="square" rtlCol="0">
            <a:spAutoFit/>
          </a:bodyPr>
          <a:lstStyle/>
          <a:p>
            <a:r>
              <a:rPr lang="da-DK" dirty="0"/>
              <a:t>Diverse arbejdsgrupper</a:t>
            </a:r>
          </a:p>
          <a:p>
            <a:r>
              <a:rPr lang="da-DK" dirty="0"/>
              <a:t>NBP/BC/JR</a:t>
            </a:r>
          </a:p>
        </p:txBody>
      </p:sp>
      <p:sp>
        <p:nvSpPr>
          <p:cNvPr id="25" name="Tekstfelt 24">
            <a:extLst>
              <a:ext uri="{FF2B5EF4-FFF2-40B4-BE49-F238E27FC236}">
                <a16:creationId xmlns:a16="http://schemas.microsoft.com/office/drawing/2014/main" id="{E586A8FE-C224-4755-8714-C45E15F2A36A}"/>
              </a:ext>
            </a:extLst>
          </p:cNvPr>
          <p:cNvSpPr txBox="1"/>
          <p:nvPr/>
        </p:nvSpPr>
        <p:spPr>
          <a:xfrm>
            <a:off x="8801065" y="2995276"/>
            <a:ext cx="2159510" cy="923330"/>
          </a:xfrm>
          <a:prstGeom prst="rect">
            <a:avLst/>
          </a:prstGeom>
          <a:solidFill>
            <a:schemeClr val="bg1">
              <a:lumMod val="75000"/>
            </a:schemeClr>
          </a:solidFill>
          <a:ln w="28575">
            <a:solidFill>
              <a:schemeClr val="tx1"/>
            </a:solidFill>
          </a:ln>
        </p:spPr>
        <p:txBody>
          <a:bodyPr wrap="square" rtlCol="0">
            <a:spAutoFit/>
          </a:bodyPr>
          <a:lstStyle/>
          <a:p>
            <a:r>
              <a:rPr lang="da-DK" dirty="0"/>
              <a:t>Funding og kontakt Guldborgsund kommune/PH</a:t>
            </a:r>
          </a:p>
        </p:txBody>
      </p:sp>
      <p:sp>
        <p:nvSpPr>
          <p:cNvPr id="26" name="Tekstfelt 25">
            <a:extLst>
              <a:ext uri="{FF2B5EF4-FFF2-40B4-BE49-F238E27FC236}">
                <a16:creationId xmlns:a16="http://schemas.microsoft.com/office/drawing/2014/main" id="{88610E2F-21FF-4491-B1A1-AE5607F3F91E}"/>
              </a:ext>
            </a:extLst>
          </p:cNvPr>
          <p:cNvSpPr txBox="1"/>
          <p:nvPr/>
        </p:nvSpPr>
        <p:spPr>
          <a:xfrm>
            <a:off x="1067063" y="4892477"/>
            <a:ext cx="2218813" cy="923330"/>
          </a:xfrm>
          <a:prstGeom prst="rect">
            <a:avLst/>
          </a:prstGeom>
          <a:solidFill>
            <a:schemeClr val="bg1">
              <a:lumMod val="75000"/>
            </a:schemeClr>
          </a:solidFill>
          <a:ln w="28575">
            <a:solidFill>
              <a:schemeClr val="tx1"/>
            </a:solidFill>
          </a:ln>
        </p:spPr>
        <p:txBody>
          <a:bodyPr wrap="square" rtlCol="0">
            <a:spAutoFit/>
          </a:bodyPr>
          <a:lstStyle/>
          <a:p>
            <a:r>
              <a:rPr lang="da-DK" dirty="0"/>
              <a:t>Hjemmeside, Info-</a:t>
            </a:r>
          </a:p>
          <a:p>
            <a:r>
              <a:rPr lang="da-DK" dirty="0"/>
              <a:t>skærm og ‘Min Landsby’/JR</a:t>
            </a:r>
          </a:p>
        </p:txBody>
      </p:sp>
      <p:sp>
        <p:nvSpPr>
          <p:cNvPr id="27" name="Tekstfelt 26">
            <a:extLst>
              <a:ext uri="{FF2B5EF4-FFF2-40B4-BE49-F238E27FC236}">
                <a16:creationId xmlns:a16="http://schemas.microsoft.com/office/drawing/2014/main" id="{94149266-D4CD-4507-98DC-73562E84B7BF}"/>
              </a:ext>
            </a:extLst>
          </p:cNvPr>
          <p:cNvSpPr txBox="1"/>
          <p:nvPr/>
        </p:nvSpPr>
        <p:spPr>
          <a:xfrm>
            <a:off x="3494389" y="4892477"/>
            <a:ext cx="2284110" cy="923330"/>
          </a:xfrm>
          <a:prstGeom prst="rect">
            <a:avLst/>
          </a:prstGeom>
          <a:solidFill>
            <a:schemeClr val="bg1">
              <a:lumMod val="75000"/>
            </a:schemeClr>
          </a:solidFill>
          <a:ln w="28575">
            <a:solidFill>
              <a:schemeClr val="tx1"/>
            </a:solidFill>
          </a:ln>
        </p:spPr>
        <p:txBody>
          <a:bodyPr wrap="square" rtlCol="0">
            <a:spAutoFit/>
          </a:bodyPr>
          <a:lstStyle/>
          <a:p>
            <a:r>
              <a:rPr lang="da-DK" dirty="0"/>
              <a:t>Økonomi &amp; strategi</a:t>
            </a:r>
          </a:p>
          <a:p>
            <a:r>
              <a:rPr lang="da-DK" dirty="0"/>
              <a:t>PH/JK</a:t>
            </a:r>
          </a:p>
          <a:p>
            <a:endParaRPr lang="da-DK" dirty="0"/>
          </a:p>
        </p:txBody>
      </p:sp>
      <p:sp>
        <p:nvSpPr>
          <p:cNvPr id="2" name="Tekstfelt 1">
            <a:extLst>
              <a:ext uri="{FF2B5EF4-FFF2-40B4-BE49-F238E27FC236}">
                <a16:creationId xmlns:a16="http://schemas.microsoft.com/office/drawing/2014/main" id="{4EB6DEA3-6FAC-44E4-93AA-FCADA1BB42A7}"/>
              </a:ext>
            </a:extLst>
          </p:cNvPr>
          <p:cNvSpPr txBox="1"/>
          <p:nvPr/>
        </p:nvSpPr>
        <p:spPr>
          <a:xfrm>
            <a:off x="6204442" y="4880353"/>
            <a:ext cx="2223484" cy="923330"/>
          </a:xfrm>
          <a:prstGeom prst="rect">
            <a:avLst/>
          </a:prstGeom>
          <a:solidFill>
            <a:schemeClr val="accent1">
              <a:lumMod val="40000"/>
              <a:lumOff val="60000"/>
            </a:schemeClr>
          </a:solidFill>
          <a:ln w="38100">
            <a:solidFill>
              <a:schemeClr val="bg2">
                <a:lumMod val="25000"/>
              </a:schemeClr>
            </a:solidFill>
          </a:ln>
        </p:spPr>
        <p:txBody>
          <a:bodyPr wrap="square" rtlCol="0">
            <a:spAutoFit/>
          </a:bodyPr>
          <a:lstStyle/>
          <a:p>
            <a:r>
              <a:rPr lang="da-DK" dirty="0"/>
              <a:t>Guldborg Have grund-  ejerforening/BD</a:t>
            </a:r>
          </a:p>
        </p:txBody>
      </p:sp>
      <p:sp>
        <p:nvSpPr>
          <p:cNvPr id="3" name="Tekstfelt 2">
            <a:extLst>
              <a:ext uri="{FF2B5EF4-FFF2-40B4-BE49-F238E27FC236}">
                <a16:creationId xmlns:a16="http://schemas.microsoft.com/office/drawing/2014/main" id="{FD17FF87-51D0-44EC-8EB4-CD2DA676EFCE}"/>
              </a:ext>
            </a:extLst>
          </p:cNvPr>
          <p:cNvSpPr txBox="1"/>
          <p:nvPr/>
        </p:nvSpPr>
        <p:spPr>
          <a:xfrm>
            <a:off x="952763" y="6326238"/>
            <a:ext cx="1125629" cy="276999"/>
          </a:xfrm>
          <a:prstGeom prst="rect">
            <a:avLst/>
          </a:prstGeom>
          <a:noFill/>
        </p:spPr>
        <p:txBody>
          <a:bodyPr wrap="none" rtlCol="0">
            <a:spAutoFit/>
          </a:bodyPr>
          <a:lstStyle/>
          <a:p>
            <a:r>
              <a:rPr lang="da-DK" sz="1200" dirty="0"/>
              <a:t>11.08.2018/PH</a:t>
            </a:r>
          </a:p>
        </p:txBody>
      </p:sp>
      <p:sp>
        <p:nvSpPr>
          <p:cNvPr id="12" name="Tekstfelt 11">
            <a:extLst>
              <a:ext uri="{FF2B5EF4-FFF2-40B4-BE49-F238E27FC236}">
                <a16:creationId xmlns:a16="http://schemas.microsoft.com/office/drawing/2014/main" id="{7CD989B2-6535-456A-A84D-D3802317723E}"/>
              </a:ext>
            </a:extLst>
          </p:cNvPr>
          <p:cNvSpPr txBox="1"/>
          <p:nvPr/>
        </p:nvSpPr>
        <p:spPr>
          <a:xfrm>
            <a:off x="8801065" y="4892478"/>
            <a:ext cx="2159510" cy="923330"/>
          </a:xfrm>
          <a:prstGeom prst="rect">
            <a:avLst/>
          </a:prstGeom>
          <a:solidFill>
            <a:schemeClr val="accent1">
              <a:lumMod val="40000"/>
              <a:lumOff val="60000"/>
            </a:schemeClr>
          </a:solidFill>
          <a:ln w="38100">
            <a:solidFill>
              <a:schemeClr val="bg2">
                <a:lumMod val="25000"/>
              </a:schemeClr>
            </a:solidFill>
          </a:ln>
        </p:spPr>
        <p:txBody>
          <a:bodyPr wrap="square" rtlCol="0">
            <a:spAutoFit/>
          </a:bodyPr>
          <a:lstStyle/>
          <a:p>
            <a:r>
              <a:rPr lang="da-DK" dirty="0"/>
              <a:t>Soesmarke </a:t>
            </a:r>
            <a:r>
              <a:rPr lang="da-DK" dirty="0" err="1"/>
              <a:t>Beboer-forening</a:t>
            </a:r>
            <a:endParaRPr lang="da-DK" dirty="0"/>
          </a:p>
          <a:p>
            <a:endParaRPr lang="da-DK" dirty="0"/>
          </a:p>
        </p:txBody>
      </p:sp>
    </p:spTree>
    <p:extLst>
      <p:ext uri="{BB962C8B-B14F-4D97-AF65-F5344CB8AC3E}">
        <p14:creationId xmlns:p14="http://schemas.microsoft.com/office/powerpoint/2010/main" val="335431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C3B142A-6CEA-4DC0-AA87-69BF2056947C}"/>
              </a:ext>
            </a:extLst>
          </p:cNvPr>
          <p:cNvSpPr/>
          <p:nvPr/>
        </p:nvSpPr>
        <p:spPr>
          <a:xfrm>
            <a:off x="676407" y="1377863"/>
            <a:ext cx="10421653" cy="4801314"/>
          </a:xfrm>
          <a:prstGeom prst="rect">
            <a:avLst/>
          </a:prstGeom>
          <a:solidFill>
            <a:schemeClr val="accent5">
              <a:lumMod val="40000"/>
              <a:lumOff val="60000"/>
            </a:schemeClr>
          </a:solidFill>
          <a:ln w="38100">
            <a:solidFill>
              <a:schemeClr val="tx1"/>
            </a:solidFill>
          </a:ln>
        </p:spPr>
        <p:txBody>
          <a:bodyPr wrap="square">
            <a:spAutoFit/>
          </a:bodyPr>
          <a:lstStyle/>
          <a:p>
            <a:r>
              <a:rPr lang="da-DK" b="1" dirty="0">
                <a:solidFill>
                  <a:srgbClr val="000000"/>
                </a:solidFill>
              </a:rPr>
              <a:t>§ 2</a:t>
            </a:r>
            <a:br>
              <a:rPr lang="da-DK" b="1" dirty="0">
                <a:solidFill>
                  <a:srgbClr val="000000"/>
                </a:solidFill>
              </a:rPr>
            </a:br>
            <a:r>
              <a:rPr lang="da-DK" b="1" dirty="0">
                <a:solidFill>
                  <a:srgbClr val="000000"/>
                </a:solidFill>
              </a:rPr>
              <a:t>Stk. 1 Fællesrådet for Guldborg og omegn har til formål at bidrage til udvikling, trivsel og</a:t>
            </a:r>
            <a:br>
              <a:rPr lang="da-DK" b="1" dirty="0">
                <a:solidFill>
                  <a:srgbClr val="000000"/>
                </a:solidFill>
              </a:rPr>
            </a:br>
            <a:r>
              <a:rPr lang="da-DK" b="1" dirty="0">
                <a:solidFill>
                  <a:srgbClr val="000000"/>
                </a:solidFill>
              </a:rPr>
              <a:t>           samhørighed for Guldborg og omegn ved at fungere som bindeled og</a:t>
            </a:r>
            <a:br>
              <a:rPr lang="da-DK" b="1" dirty="0">
                <a:solidFill>
                  <a:srgbClr val="000000"/>
                </a:solidFill>
              </a:rPr>
            </a:br>
            <a:r>
              <a:rPr lang="da-DK" b="1" dirty="0">
                <a:solidFill>
                  <a:srgbClr val="000000"/>
                </a:solidFill>
              </a:rPr>
              <a:t>           samarbejdspartner i forhold til relevante organisationer, politikere, Guldborgsund</a:t>
            </a:r>
            <a:br>
              <a:rPr lang="da-DK" b="1" dirty="0">
                <a:solidFill>
                  <a:srgbClr val="000000"/>
                </a:solidFill>
              </a:rPr>
            </a:br>
            <a:r>
              <a:rPr lang="da-DK" b="1" dirty="0">
                <a:solidFill>
                  <a:srgbClr val="000000"/>
                </a:solidFill>
              </a:rPr>
              <a:t>           kommune, fonde og offentlige myndigheder.</a:t>
            </a:r>
            <a:br>
              <a:rPr lang="da-DK" b="1" dirty="0">
                <a:solidFill>
                  <a:srgbClr val="000000"/>
                </a:solidFill>
              </a:rPr>
            </a:br>
            <a:r>
              <a:rPr lang="da-DK" b="1" dirty="0">
                <a:solidFill>
                  <a:srgbClr val="000000"/>
                </a:solidFill>
              </a:rPr>
              <a:t>           Målet er at forbedre forholdene i området til gavn for beboere, turister, tilflyttere,</a:t>
            </a:r>
            <a:br>
              <a:rPr lang="da-DK" b="1" dirty="0">
                <a:solidFill>
                  <a:srgbClr val="000000"/>
                </a:solidFill>
              </a:rPr>
            </a:br>
            <a:r>
              <a:rPr lang="da-DK" b="1" dirty="0">
                <a:solidFill>
                  <a:srgbClr val="000000"/>
                </a:solidFill>
              </a:rPr>
              <a:t>           erhvervsliv og øvrige interessenter, eksempelvis ved at:</a:t>
            </a:r>
            <a:br>
              <a:rPr lang="da-DK" b="1" dirty="0">
                <a:solidFill>
                  <a:srgbClr val="000000"/>
                </a:solidFill>
              </a:rPr>
            </a:br>
            <a:r>
              <a:rPr lang="da-DK" b="1" dirty="0">
                <a:solidFill>
                  <a:srgbClr val="000000"/>
                </a:solidFill>
              </a:rPr>
              <a:t>                            - fungere som aktiv kommunikationsplatform for at højne gensidigt</a:t>
            </a:r>
            <a:br>
              <a:rPr lang="da-DK" b="1" dirty="0">
                <a:solidFill>
                  <a:srgbClr val="000000"/>
                </a:solidFill>
              </a:rPr>
            </a:br>
            <a:r>
              <a:rPr lang="da-DK" b="1" dirty="0">
                <a:solidFill>
                  <a:srgbClr val="000000"/>
                </a:solidFill>
              </a:rPr>
              <a:t>                              informationsniveau omkring emner af interesse for lokalområdet</a:t>
            </a:r>
            <a:br>
              <a:rPr lang="da-DK" b="1" dirty="0">
                <a:solidFill>
                  <a:srgbClr val="000000"/>
                </a:solidFill>
              </a:rPr>
            </a:br>
            <a:r>
              <a:rPr lang="da-DK" b="1" dirty="0">
                <a:solidFill>
                  <a:srgbClr val="000000"/>
                </a:solidFill>
              </a:rPr>
              <a:t>                            - være aktiv medspiller i landdistriktspolitikken</a:t>
            </a:r>
            <a:br>
              <a:rPr lang="da-DK" b="1" dirty="0">
                <a:solidFill>
                  <a:srgbClr val="000000"/>
                </a:solidFill>
              </a:rPr>
            </a:br>
            <a:r>
              <a:rPr lang="da-DK" b="1" dirty="0">
                <a:solidFill>
                  <a:srgbClr val="000000"/>
                </a:solidFill>
              </a:rPr>
              <a:t>                            - arbejde med sager efter anmodning fra borgere, foreninger, initiativgrupper og</a:t>
            </a:r>
            <a:br>
              <a:rPr lang="da-DK" b="1" dirty="0">
                <a:solidFill>
                  <a:srgbClr val="000000"/>
                </a:solidFill>
              </a:rPr>
            </a:br>
            <a:r>
              <a:rPr lang="da-DK" b="1" dirty="0">
                <a:solidFill>
                  <a:srgbClr val="000000"/>
                </a:solidFill>
              </a:rPr>
              <a:t>                              erhvervsdrivende i området samt fra politiske og administrative organer</a:t>
            </a:r>
            <a:br>
              <a:rPr lang="da-DK" b="1" dirty="0">
                <a:solidFill>
                  <a:srgbClr val="000000"/>
                </a:solidFill>
              </a:rPr>
            </a:br>
            <a:r>
              <a:rPr lang="da-DK" b="1" dirty="0">
                <a:solidFill>
                  <a:srgbClr val="000000"/>
                </a:solidFill>
              </a:rPr>
              <a:t>                            - søge, koordinere, støtte og fremme fælles synspunkter som </a:t>
            </a:r>
            <a:r>
              <a:rPr lang="da-DK" b="1" dirty="0">
                <a:solidFill>
                  <a:srgbClr val="C00000"/>
                </a:solidFill>
              </a:rPr>
              <a:t>paraplyforening</a:t>
            </a:r>
            <a:r>
              <a:rPr lang="da-DK" b="1" dirty="0">
                <a:solidFill>
                  <a:srgbClr val="000000"/>
                </a:solidFill>
              </a:rPr>
              <a:t> for</a:t>
            </a:r>
            <a:br>
              <a:rPr lang="da-DK" b="1" dirty="0">
                <a:solidFill>
                  <a:srgbClr val="000000"/>
                </a:solidFill>
              </a:rPr>
            </a:br>
            <a:r>
              <a:rPr lang="da-DK" b="1" dirty="0">
                <a:solidFill>
                  <a:srgbClr val="000000"/>
                </a:solidFill>
              </a:rPr>
              <a:t>                              foreninger, initiativgrupper og erhvervsdrivende i området, bl.a. i relation til</a:t>
            </a:r>
            <a:br>
              <a:rPr lang="da-DK" b="1" dirty="0">
                <a:solidFill>
                  <a:srgbClr val="000000"/>
                </a:solidFill>
              </a:rPr>
            </a:br>
            <a:r>
              <a:rPr lang="da-DK" b="1" dirty="0">
                <a:solidFill>
                  <a:srgbClr val="000000"/>
                </a:solidFill>
              </a:rPr>
              <a:t>                              kommunalt service niveau, infrastruktur, bosætningsinitiativer, kulturliv og turisme</a:t>
            </a:r>
            <a:br>
              <a:rPr lang="da-DK" b="1" dirty="0">
                <a:solidFill>
                  <a:srgbClr val="000000"/>
                </a:solidFill>
              </a:rPr>
            </a:br>
            <a:r>
              <a:rPr lang="da-DK" b="1" dirty="0">
                <a:solidFill>
                  <a:srgbClr val="000000"/>
                </a:solidFill>
              </a:rPr>
              <a:t>                           - tage initiativer til </a:t>
            </a:r>
            <a:r>
              <a:rPr lang="da-DK" b="1" dirty="0">
                <a:solidFill>
                  <a:srgbClr val="C00000"/>
                </a:solidFill>
              </a:rPr>
              <a:t>at igangsætte, koordinere og gennemføre nye tiltag og projekter</a:t>
            </a:r>
            <a:br>
              <a:rPr lang="da-DK" b="1" dirty="0">
                <a:solidFill>
                  <a:srgbClr val="C00000"/>
                </a:solidFill>
              </a:rPr>
            </a:br>
            <a:r>
              <a:rPr lang="da-DK" b="1" dirty="0">
                <a:solidFill>
                  <a:srgbClr val="C00000"/>
                </a:solidFill>
              </a:rPr>
              <a:t>                              samt vedligeholde og drifte disse. </a:t>
            </a:r>
          </a:p>
        </p:txBody>
      </p:sp>
      <p:sp>
        <p:nvSpPr>
          <p:cNvPr id="3" name="Tekstfelt 2">
            <a:extLst>
              <a:ext uri="{FF2B5EF4-FFF2-40B4-BE49-F238E27FC236}">
                <a16:creationId xmlns:a16="http://schemas.microsoft.com/office/drawing/2014/main" id="{5E8A8BE1-19A6-4F0A-97DF-1E88E12E0EB8}"/>
              </a:ext>
            </a:extLst>
          </p:cNvPr>
          <p:cNvSpPr txBox="1"/>
          <p:nvPr/>
        </p:nvSpPr>
        <p:spPr>
          <a:xfrm>
            <a:off x="676407" y="626301"/>
            <a:ext cx="2904993" cy="461665"/>
          </a:xfrm>
          <a:prstGeom prst="rect">
            <a:avLst/>
          </a:prstGeom>
          <a:solidFill>
            <a:schemeClr val="accent5">
              <a:lumMod val="40000"/>
              <a:lumOff val="60000"/>
            </a:schemeClr>
          </a:solidFill>
          <a:ln w="28575">
            <a:solidFill>
              <a:schemeClr val="tx1"/>
            </a:solidFill>
          </a:ln>
        </p:spPr>
        <p:txBody>
          <a:bodyPr wrap="square" rtlCol="0">
            <a:spAutoFit/>
          </a:bodyPr>
          <a:lstStyle/>
          <a:p>
            <a:r>
              <a:rPr lang="da-DK" sz="2400" b="1" dirty="0"/>
              <a:t>Fællesrådets formål</a:t>
            </a:r>
          </a:p>
        </p:txBody>
      </p:sp>
      <p:sp>
        <p:nvSpPr>
          <p:cNvPr id="5" name="Pladsholder til sidefod 4">
            <a:extLst>
              <a:ext uri="{FF2B5EF4-FFF2-40B4-BE49-F238E27FC236}">
                <a16:creationId xmlns:a16="http://schemas.microsoft.com/office/drawing/2014/main" id="{2940945D-CC1C-40D9-8249-E47FD649DDA2}"/>
              </a:ext>
            </a:extLst>
          </p:cNvPr>
          <p:cNvSpPr>
            <a:spLocks noGrp="1"/>
          </p:cNvSpPr>
          <p:nvPr>
            <p:ph type="ftr" sz="quarter" idx="11"/>
          </p:nvPr>
        </p:nvSpPr>
        <p:spPr/>
        <p:txBody>
          <a:bodyPr/>
          <a:lstStyle/>
          <a:p>
            <a:r>
              <a:rPr lang="da-DK"/>
              <a:t>FGO Slides Generalforsamling 26.05.2021</a:t>
            </a:r>
          </a:p>
        </p:txBody>
      </p:sp>
      <p:sp>
        <p:nvSpPr>
          <p:cNvPr id="6" name="Pladsholder til slidenummer 5">
            <a:extLst>
              <a:ext uri="{FF2B5EF4-FFF2-40B4-BE49-F238E27FC236}">
                <a16:creationId xmlns:a16="http://schemas.microsoft.com/office/drawing/2014/main" id="{4FF3B6EB-A1D6-46B9-83B6-C113D2D94612}"/>
              </a:ext>
            </a:extLst>
          </p:cNvPr>
          <p:cNvSpPr>
            <a:spLocks noGrp="1"/>
          </p:cNvSpPr>
          <p:nvPr>
            <p:ph type="sldNum" sz="quarter" idx="12"/>
          </p:nvPr>
        </p:nvSpPr>
        <p:spPr/>
        <p:txBody>
          <a:bodyPr/>
          <a:lstStyle/>
          <a:p>
            <a:fld id="{7497DDE0-E750-4C23-92CB-B31CD797FB91}" type="slidenum">
              <a:rPr lang="da-DK" smtClean="0"/>
              <a:t>5</a:t>
            </a:fld>
            <a:endParaRPr lang="da-DK"/>
          </a:p>
        </p:txBody>
      </p:sp>
    </p:spTree>
    <p:extLst>
      <p:ext uri="{BB962C8B-B14F-4D97-AF65-F5344CB8AC3E}">
        <p14:creationId xmlns:p14="http://schemas.microsoft.com/office/powerpoint/2010/main" val="2985317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A1065A23-3971-4FB7-A41A-92A1BC05EEE2}"/>
              </a:ext>
            </a:extLst>
          </p:cNvPr>
          <p:cNvSpPr>
            <a:spLocks noGrp="1"/>
          </p:cNvSpPr>
          <p:nvPr>
            <p:ph type="ftr" sz="quarter" idx="11"/>
          </p:nvPr>
        </p:nvSpPr>
        <p:spPr/>
        <p:txBody>
          <a:bodyPr/>
          <a:lstStyle/>
          <a:p>
            <a:r>
              <a:rPr lang="da-DK"/>
              <a:t>FGO Slides Generalforsamling 26.05.2021</a:t>
            </a:r>
          </a:p>
        </p:txBody>
      </p:sp>
      <p:sp>
        <p:nvSpPr>
          <p:cNvPr id="4" name="Pladsholder til slidenummer 3">
            <a:extLst>
              <a:ext uri="{FF2B5EF4-FFF2-40B4-BE49-F238E27FC236}">
                <a16:creationId xmlns:a16="http://schemas.microsoft.com/office/drawing/2014/main" id="{BFC6F1E5-FA4C-4FDD-B165-566EBEF1EDFA}"/>
              </a:ext>
            </a:extLst>
          </p:cNvPr>
          <p:cNvSpPr>
            <a:spLocks noGrp="1"/>
          </p:cNvSpPr>
          <p:nvPr>
            <p:ph type="sldNum" sz="quarter" idx="12"/>
          </p:nvPr>
        </p:nvSpPr>
        <p:spPr/>
        <p:txBody>
          <a:bodyPr/>
          <a:lstStyle/>
          <a:p>
            <a:fld id="{7497DDE0-E750-4C23-92CB-B31CD797FB91}" type="slidenum">
              <a:rPr lang="da-DK" smtClean="0"/>
              <a:t>6</a:t>
            </a:fld>
            <a:endParaRPr lang="da-DK"/>
          </a:p>
        </p:txBody>
      </p:sp>
      <p:sp>
        <p:nvSpPr>
          <p:cNvPr id="5" name="Tekstfelt 4">
            <a:extLst>
              <a:ext uri="{FF2B5EF4-FFF2-40B4-BE49-F238E27FC236}">
                <a16:creationId xmlns:a16="http://schemas.microsoft.com/office/drawing/2014/main" id="{CD96AECF-D272-427E-BE9B-D21D56BD9B5F}"/>
              </a:ext>
            </a:extLst>
          </p:cNvPr>
          <p:cNvSpPr txBox="1"/>
          <p:nvPr/>
        </p:nvSpPr>
        <p:spPr>
          <a:xfrm>
            <a:off x="1329128" y="694334"/>
            <a:ext cx="4766872" cy="523220"/>
          </a:xfrm>
          <a:prstGeom prst="rect">
            <a:avLst/>
          </a:prstGeom>
          <a:solidFill>
            <a:schemeClr val="accent5">
              <a:lumMod val="40000"/>
              <a:lumOff val="60000"/>
            </a:schemeClr>
          </a:solidFill>
          <a:ln w="28575">
            <a:solidFill>
              <a:schemeClr val="tx1"/>
            </a:solidFill>
          </a:ln>
        </p:spPr>
        <p:txBody>
          <a:bodyPr wrap="square" rtlCol="0">
            <a:spAutoFit/>
          </a:bodyPr>
          <a:lstStyle/>
          <a:p>
            <a:r>
              <a:rPr lang="da-DK" sz="2800" dirty="0"/>
              <a:t>Diverse aktiviteter:</a:t>
            </a:r>
          </a:p>
        </p:txBody>
      </p:sp>
      <p:sp>
        <p:nvSpPr>
          <p:cNvPr id="6" name="Tekstfelt 5">
            <a:extLst>
              <a:ext uri="{FF2B5EF4-FFF2-40B4-BE49-F238E27FC236}">
                <a16:creationId xmlns:a16="http://schemas.microsoft.com/office/drawing/2014/main" id="{E49BC80A-E161-4CDA-86A3-E4DA03E3CB4A}"/>
              </a:ext>
            </a:extLst>
          </p:cNvPr>
          <p:cNvSpPr txBox="1"/>
          <p:nvPr/>
        </p:nvSpPr>
        <p:spPr>
          <a:xfrm>
            <a:off x="1329128" y="1733312"/>
            <a:ext cx="4766872" cy="2308324"/>
          </a:xfrm>
          <a:prstGeom prst="rect">
            <a:avLst/>
          </a:prstGeom>
          <a:solidFill>
            <a:schemeClr val="accent5">
              <a:lumMod val="40000"/>
              <a:lumOff val="60000"/>
            </a:schemeClr>
          </a:solidFill>
          <a:ln w="28575">
            <a:solidFill>
              <a:schemeClr val="tx1"/>
            </a:solidFill>
          </a:ln>
        </p:spPr>
        <p:txBody>
          <a:bodyPr wrap="square" rtlCol="0">
            <a:spAutoFit/>
          </a:bodyPr>
          <a:lstStyle/>
          <a:p>
            <a:r>
              <a:rPr lang="da-DK" sz="2400" b="1" dirty="0"/>
              <a:t>-    Bestyrelsesmøder 7 (3 digitalt)</a:t>
            </a:r>
          </a:p>
          <a:p>
            <a:pPr marL="342900" indent="-342900">
              <a:buFontTx/>
              <a:buChar char="-"/>
            </a:pPr>
            <a:r>
              <a:rPr lang="da-DK" sz="2400" b="1" dirty="0"/>
              <a:t>Guldborgsund Kommune/LTU</a:t>
            </a:r>
          </a:p>
          <a:p>
            <a:pPr marL="342900" indent="-342900">
              <a:buFontTx/>
              <a:buChar char="-"/>
            </a:pPr>
            <a:r>
              <a:rPr lang="da-DK" sz="2400" b="1" dirty="0"/>
              <a:t>Arbejdsdage</a:t>
            </a:r>
          </a:p>
          <a:p>
            <a:pPr marL="342900" indent="-342900">
              <a:buFontTx/>
              <a:buChar char="-"/>
            </a:pPr>
            <a:r>
              <a:rPr lang="da-DK" sz="2400" b="1" dirty="0"/>
              <a:t>Dialog med Aalholm gods</a:t>
            </a:r>
          </a:p>
          <a:p>
            <a:pPr marL="342900" indent="-342900">
              <a:buFontTx/>
              <a:buChar char="-"/>
            </a:pPr>
            <a:r>
              <a:rPr lang="da-DK" sz="2400" b="1" dirty="0"/>
              <a:t>Forårshilsen klar</a:t>
            </a:r>
          </a:p>
          <a:p>
            <a:pPr marL="342900" indent="-342900">
              <a:buFontTx/>
              <a:buChar char="-"/>
            </a:pPr>
            <a:endParaRPr lang="da-DK" sz="2400" b="1" dirty="0"/>
          </a:p>
        </p:txBody>
      </p:sp>
      <p:pic>
        <p:nvPicPr>
          <p:cNvPr id="7" name="Billede 6" descr="Et billede, der indeholder udendørs, vand, solnedgang, sol&#10;&#10;Automatisk genereret beskrivelse">
            <a:extLst>
              <a:ext uri="{FF2B5EF4-FFF2-40B4-BE49-F238E27FC236}">
                <a16:creationId xmlns:a16="http://schemas.microsoft.com/office/drawing/2014/main" id="{4EA7DD42-C0A8-4944-9BD9-AEC02437F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5300" y="694334"/>
            <a:ext cx="3741043" cy="2734666"/>
          </a:xfrm>
          <a:prstGeom prst="rect">
            <a:avLst/>
          </a:prstGeom>
        </p:spPr>
      </p:pic>
      <p:pic>
        <p:nvPicPr>
          <p:cNvPr id="8" name="Billede 7" descr="Et billede, der indeholder udendørs, græs, mand, stående&#10;&#10;Automatisk genereret beskrivelse">
            <a:extLst>
              <a:ext uri="{FF2B5EF4-FFF2-40B4-BE49-F238E27FC236}">
                <a16:creationId xmlns:a16="http://schemas.microsoft.com/office/drawing/2014/main" id="{79B94602-6CAB-4786-A2A0-C2A83C2DE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5300" y="3636336"/>
            <a:ext cx="3741043" cy="2621292"/>
          </a:xfrm>
          <a:prstGeom prst="rect">
            <a:avLst/>
          </a:prstGeom>
        </p:spPr>
      </p:pic>
    </p:spTree>
    <p:extLst>
      <p:ext uri="{BB962C8B-B14F-4D97-AF65-F5344CB8AC3E}">
        <p14:creationId xmlns:p14="http://schemas.microsoft.com/office/powerpoint/2010/main" val="4070593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D88F7066-9D3E-4E7C-B243-A065619C9ADA}"/>
              </a:ext>
            </a:extLst>
          </p:cNvPr>
          <p:cNvSpPr>
            <a:spLocks noGrp="1"/>
          </p:cNvSpPr>
          <p:nvPr>
            <p:ph type="ftr" sz="quarter" idx="11"/>
          </p:nvPr>
        </p:nvSpPr>
        <p:spPr/>
        <p:txBody>
          <a:bodyPr/>
          <a:lstStyle/>
          <a:p>
            <a:r>
              <a:rPr lang="da-DK"/>
              <a:t>FGO Slides Generalforsamling 26.05.2021</a:t>
            </a:r>
          </a:p>
        </p:txBody>
      </p:sp>
      <p:sp>
        <p:nvSpPr>
          <p:cNvPr id="4" name="Pladsholder til slidenummer 3">
            <a:extLst>
              <a:ext uri="{FF2B5EF4-FFF2-40B4-BE49-F238E27FC236}">
                <a16:creationId xmlns:a16="http://schemas.microsoft.com/office/drawing/2014/main" id="{CD26510A-4B87-4C4C-A305-5BF630F9F677}"/>
              </a:ext>
            </a:extLst>
          </p:cNvPr>
          <p:cNvSpPr>
            <a:spLocks noGrp="1"/>
          </p:cNvSpPr>
          <p:nvPr>
            <p:ph type="sldNum" sz="quarter" idx="12"/>
          </p:nvPr>
        </p:nvSpPr>
        <p:spPr/>
        <p:txBody>
          <a:bodyPr/>
          <a:lstStyle/>
          <a:p>
            <a:fld id="{7497DDE0-E750-4C23-92CB-B31CD797FB91}" type="slidenum">
              <a:rPr lang="da-DK" smtClean="0"/>
              <a:t>7</a:t>
            </a:fld>
            <a:endParaRPr lang="da-DK"/>
          </a:p>
        </p:txBody>
      </p:sp>
      <p:sp>
        <p:nvSpPr>
          <p:cNvPr id="5" name="Tekstfelt 4">
            <a:extLst>
              <a:ext uri="{FF2B5EF4-FFF2-40B4-BE49-F238E27FC236}">
                <a16:creationId xmlns:a16="http://schemas.microsoft.com/office/drawing/2014/main" id="{F7500985-1FF0-4260-B3DE-6D28EDCF4A7B}"/>
              </a:ext>
            </a:extLst>
          </p:cNvPr>
          <p:cNvSpPr txBox="1"/>
          <p:nvPr/>
        </p:nvSpPr>
        <p:spPr>
          <a:xfrm>
            <a:off x="1528997" y="764498"/>
            <a:ext cx="4347147" cy="523220"/>
          </a:xfrm>
          <a:prstGeom prst="rect">
            <a:avLst/>
          </a:prstGeom>
          <a:solidFill>
            <a:schemeClr val="accent5">
              <a:lumMod val="40000"/>
              <a:lumOff val="60000"/>
            </a:schemeClr>
          </a:solidFill>
          <a:ln w="28575">
            <a:solidFill>
              <a:schemeClr val="tx1"/>
            </a:solidFill>
          </a:ln>
        </p:spPr>
        <p:txBody>
          <a:bodyPr wrap="square" rtlCol="0">
            <a:spAutoFit/>
          </a:bodyPr>
          <a:lstStyle/>
          <a:p>
            <a:r>
              <a:rPr lang="da-DK" sz="2800" dirty="0"/>
              <a:t>Events 2020</a:t>
            </a:r>
          </a:p>
        </p:txBody>
      </p:sp>
      <p:sp>
        <p:nvSpPr>
          <p:cNvPr id="7" name="Tekstfelt 6">
            <a:extLst>
              <a:ext uri="{FF2B5EF4-FFF2-40B4-BE49-F238E27FC236}">
                <a16:creationId xmlns:a16="http://schemas.microsoft.com/office/drawing/2014/main" id="{3FCD1B58-FFFB-4652-B171-8FA021B06A2E}"/>
              </a:ext>
            </a:extLst>
          </p:cNvPr>
          <p:cNvSpPr txBox="1"/>
          <p:nvPr/>
        </p:nvSpPr>
        <p:spPr>
          <a:xfrm>
            <a:off x="1528997" y="2090172"/>
            <a:ext cx="3672590" cy="2308324"/>
          </a:xfrm>
          <a:prstGeom prst="rect">
            <a:avLst/>
          </a:prstGeom>
          <a:solidFill>
            <a:schemeClr val="accent5">
              <a:lumMod val="40000"/>
              <a:lumOff val="60000"/>
            </a:schemeClr>
          </a:solidFill>
          <a:ln w="28575">
            <a:solidFill>
              <a:schemeClr val="tx1"/>
            </a:solidFill>
          </a:ln>
        </p:spPr>
        <p:txBody>
          <a:bodyPr wrap="square" rtlCol="0">
            <a:spAutoFit/>
          </a:bodyPr>
          <a:lstStyle/>
          <a:p>
            <a:r>
              <a:rPr lang="da-DK" sz="2400" b="1" dirty="0">
                <a:solidFill>
                  <a:srgbClr val="0070C0"/>
                </a:solidFill>
              </a:rPr>
              <a:t>Pinseløb (aflyst)</a:t>
            </a:r>
          </a:p>
          <a:p>
            <a:r>
              <a:rPr lang="da-DK" sz="2400" b="1" dirty="0">
                <a:solidFill>
                  <a:srgbClr val="0070C0"/>
                </a:solidFill>
              </a:rPr>
              <a:t>Skt. Hans (aflyst)</a:t>
            </a:r>
          </a:p>
          <a:p>
            <a:r>
              <a:rPr lang="da-DK" sz="2400" b="1" dirty="0">
                <a:solidFill>
                  <a:schemeClr val="accent5">
                    <a:lumMod val="75000"/>
                  </a:schemeClr>
                </a:solidFill>
              </a:rPr>
              <a:t>Loppemarked</a:t>
            </a:r>
          </a:p>
          <a:p>
            <a:r>
              <a:rPr lang="da-DK" sz="2400" b="1" dirty="0">
                <a:solidFill>
                  <a:schemeClr val="accent5">
                    <a:lumMod val="75000"/>
                  </a:schemeClr>
                </a:solidFill>
              </a:rPr>
              <a:t>Skansedag</a:t>
            </a:r>
          </a:p>
          <a:p>
            <a:r>
              <a:rPr lang="da-DK" sz="2400" b="1" dirty="0">
                <a:solidFill>
                  <a:schemeClr val="accent5">
                    <a:lumMod val="75000"/>
                  </a:schemeClr>
                </a:solidFill>
              </a:rPr>
              <a:t>Juletræstænding (delvis)</a:t>
            </a:r>
          </a:p>
          <a:p>
            <a:endParaRPr lang="da-DK" sz="2400" b="1" dirty="0">
              <a:solidFill>
                <a:schemeClr val="accent5">
                  <a:lumMod val="75000"/>
                </a:schemeClr>
              </a:solidFill>
            </a:endParaRPr>
          </a:p>
        </p:txBody>
      </p:sp>
      <p:pic>
        <p:nvPicPr>
          <p:cNvPr id="8" name="Billede 7" descr="Et billede, der indeholder græs, udendørs, felt, ko&#10;&#10;Automatisk genereret beskrivelse">
            <a:extLst>
              <a:ext uri="{FF2B5EF4-FFF2-40B4-BE49-F238E27FC236}">
                <a16:creationId xmlns:a16="http://schemas.microsoft.com/office/drawing/2014/main" id="{1383476A-9B5E-4D01-9D4A-4080DA6F2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698" y="2090172"/>
            <a:ext cx="4230305" cy="3046988"/>
          </a:xfrm>
          <a:prstGeom prst="rect">
            <a:avLst/>
          </a:prstGeom>
        </p:spPr>
      </p:pic>
    </p:spTree>
    <p:extLst>
      <p:ext uri="{BB962C8B-B14F-4D97-AF65-F5344CB8AC3E}">
        <p14:creationId xmlns:p14="http://schemas.microsoft.com/office/powerpoint/2010/main" val="1280730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4F22A9A9-EFF1-4BEF-BD3B-2F38B308BD3B}"/>
              </a:ext>
            </a:extLst>
          </p:cNvPr>
          <p:cNvSpPr>
            <a:spLocks noGrp="1"/>
          </p:cNvSpPr>
          <p:nvPr>
            <p:ph type="ftr" sz="quarter" idx="11"/>
          </p:nvPr>
        </p:nvSpPr>
        <p:spPr/>
        <p:txBody>
          <a:bodyPr/>
          <a:lstStyle/>
          <a:p>
            <a:r>
              <a:rPr lang="da-DK"/>
              <a:t>FGO Slides Generalforsamling 26.05.2021</a:t>
            </a:r>
            <a:endParaRPr lang="da-DK" dirty="0"/>
          </a:p>
        </p:txBody>
      </p:sp>
      <p:sp>
        <p:nvSpPr>
          <p:cNvPr id="4" name="Pladsholder til slidenummer 3">
            <a:extLst>
              <a:ext uri="{FF2B5EF4-FFF2-40B4-BE49-F238E27FC236}">
                <a16:creationId xmlns:a16="http://schemas.microsoft.com/office/drawing/2014/main" id="{1E06D033-FED0-443B-9581-8D77A7E8CC92}"/>
              </a:ext>
            </a:extLst>
          </p:cNvPr>
          <p:cNvSpPr>
            <a:spLocks noGrp="1"/>
          </p:cNvSpPr>
          <p:nvPr>
            <p:ph type="sldNum" sz="quarter" idx="12"/>
          </p:nvPr>
        </p:nvSpPr>
        <p:spPr/>
        <p:txBody>
          <a:bodyPr/>
          <a:lstStyle/>
          <a:p>
            <a:fld id="{7497DDE0-E750-4C23-92CB-B31CD797FB91}" type="slidenum">
              <a:rPr lang="da-DK" smtClean="0"/>
              <a:t>8</a:t>
            </a:fld>
            <a:endParaRPr lang="da-DK"/>
          </a:p>
        </p:txBody>
      </p:sp>
      <p:sp>
        <p:nvSpPr>
          <p:cNvPr id="5" name="Tekstfelt 4">
            <a:extLst>
              <a:ext uri="{FF2B5EF4-FFF2-40B4-BE49-F238E27FC236}">
                <a16:creationId xmlns:a16="http://schemas.microsoft.com/office/drawing/2014/main" id="{031CAF01-7E82-4AAE-88A5-4E93187C2471}"/>
              </a:ext>
            </a:extLst>
          </p:cNvPr>
          <p:cNvSpPr txBox="1"/>
          <p:nvPr/>
        </p:nvSpPr>
        <p:spPr>
          <a:xfrm>
            <a:off x="1454046" y="410652"/>
            <a:ext cx="3903945" cy="461665"/>
          </a:xfrm>
          <a:prstGeom prst="rect">
            <a:avLst/>
          </a:prstGeom>
          <a:solidFill>
            <a:schemeClr val="accent5">
              <a:lumMod val="40000"/>
              <a:lumOff val="60000"/>
            </a:schemeClr>
          </a:solidFill>
          <a:ln w="28575">
            <a:solidFill>
              <a:schemeClr val="tx1"/>
            </a:solidFill>
          </a:ln>
        </p:spPr>
        <p:txBody>
          <a:bodyPr wrap="square" rtlCol="0">
            <a:spAutoFit/>
          </a:bodyPr>
          <a:lstStyle/>
          <a:p>
            <a:r>
              <a:rPr lang="da-DK" sz="2400" b="1" dirty="0"/>
              <a:t>Projekter</a:t>
            </a:r>
          </a:p>
        </p:txBody>
      </p:sp>
      <p:sp>
        <p:nvSpPr>
          <p:cNvPr id="6" name="Tekstfelt 5">
            <a:extLst>
              <a:ext uri="{FF2B5EF4-FFF2-40B4-BE49-F238E27FC236}">
                <a16:creationId xmlns:a16="http://schemas.microsoft.com/office/drawing/2014/main" id="{2BF809EE-7E67-4AD4-816A-6263E7C85F96}"/>
              </a:ext>
            </a:extLst>
          </p:cNvPr>
          <p:cNvSpPr txBox="1"/>
          <p:nvPr/>
        </p:nvSpPr>
        <p:spPr>
          <a:xfrm>
            <a:off x="1454046" y="1207363"/>
            <a:ext cx="3903943" cy="1938992"/>
          </a:xfrm>
          <a:prstGeom prst="rect">
            <a:avLst/>
          </a:prstGeom>
          <a:solidFill>
            <a:schemeClr val="accent5">
              <a:lumMod val="40000"/>
              <a:lumOff val="60000"/>
            </a:schemeClr>
          </a:solidFill>
          <a:ln w="28575">
            <a:solidFill>
              <a:schemeClr val="tx1"/>
            </a:solidFill>
          </a:ln>
        </p:spPr>
        <p:txBody>
          <a:bodyPr wrap="square" rtlCol="0">
            <a:spAutoFit/>
          </a:bodyPr>
          <a:lstStyle/>
          <a:p>
            <a:r>
              <a:rPr lang="da-DK" sz="2000" dirty="0"/>
              <a:t>Strandområdet</a:t>
            </a:r>
          </a:p>
          <a:p>
            <a:r>
              <a:rPr lang="da-DK" sz="2000" dirty="0"/>
              <a:t>Blomsterkasser (placering)</a:t>
            </a:r>
          </a:p>
          <a:p>
            <a:r>
              <a:rPr lang="da-DK" sz="2000" dirty="0"/>
              <a:t>Guldborg Genfortælling</a:t>
            </a:r>
          </a:p>
          <a:p>
            <a:pPr marL="342900" indent="-342900">
              <a:buFontTx/>
              <a:buChar char="-"/>
            </a:pPr>
            <a:r>
              <a:rPr lang="da-DK" sz="2000" dirty="0"/>
              <a:t>Badebro &amp; </a:t>
            </a:r>
            <a:r>
              <a:rPr lang="da-DK" sz="2000" dirty="0" err="1"/>
              <a:t>Boardwalk</a:t>
            </a:r>
            <a:endParaRPr lang="da-DK" sz="2000" dirty="0"/>
          </a:p>
          <a:p>
            <a:pPr marL="342900" indent="-342900">
              <a:buFontTx/>
              <a:buChar char="-"/>
            </a:pPr>
            <a:r>
              <a:rPr lang="da-DK" sz="2000" dirty="0"/>
              <a:t>Kornmagasinet</a:t>
            </a:r>
          </a:p>
          <a:p>
            <a:r>
              <a:rPr lang="da-DK" sz="2000" dirty="0"/>
              <a:t>Soesmarke Strand</a:t>
            </a:r>
          </a:p>
        </p:txBody>
      </p:sp>
      <p:pic>
        <p:nvPicPr>
          <p:cNvPr id="7" name="Billede 6" descr="Et billede, der indeholder udendørs, vand, natur, strand&#10;&#10;Automatisk genereret beskrivelse">
            <a:extLst>
              <a:ext uri="{FF2B5EF4-FFF2-40B4-BE49-F238E27FC236}">
                <a16:creationId xmlns:a16="http://schemas.microsoft.com/office/drawing/2014/main" id="{DE1F84EE-0F81-4986-B441-23EFF0CF6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011" y="4083729"/>
            <a:ext cx="3903943" cy="2272621"/>
          </a:xfrm>
          <a:prstGeom prst="rect">
            <a:avLst/>
          </a:prstGeom>
        </p:spPr>
      </p:pic>
      <p:pic>
        <p:nvPicPr>
          <p:cNvPr id="13" name="Billede 12" descr="Et billede, der indeholder udendørs, vand, himmel, sø&#10;&#10;Automatisk genereret beskrivelse">
            <a:extLst>
              <a:ext uri="{FF2B5EF4-FFF2-40B4-BE49-F238E27FC236}">
                <a16:creationId xmlns:a16="http://schemas.microsoft.com/office/drawing/2014/main" id="{DB8282A9-29E8-42EF-ADC6-9AB26D5EE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011" y="1207362"/>
            <a:ext cx="3903943" cy="2554546"/>
          </a:xfrm>
          <a:prstGeom prst="rect">
            <a:avLst/>
          </a:prstGeom>
        </p:spPr>
      </p:pic>
      <p:pic>
        <p:nvPicPr>
          <p:cNvPr id="1026" name="Picture 2">
            <a:extLst>
              <a:ext uri="{FF2B5EF4-FFF2-40B4-BE49-F238E27FC236}">
                <a16:creationId xmlns:a16="http://schemas.microsoft.com/office/drawing/2014/main" id="{3F00448E-DBB7-41E6-BC82-4B33AB822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047" y="4083729"/>
            <a:ext cx="3903942" cy="227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577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CB34F3BA-DEDD-485F-8939-546D3FF146A4}"/>
              </a:ext>
            </a:extLst>
          </p:cNvPr>
          <p:cNvSpPr txBox="1"/>
          <p:nvPr/>
        </p:nvSpPr>
        <p:spPr>
          <a:xfrm>
            <a:off x="1878904" y="676405"/>
            <a:ext cx="9125793" cy="523220"/>
          </a:xfrm>
          <a:prstGeom prst="rect">
            <a:avLst/>
          </a:prstGeom>
          <a:solidFill>
            <a:schemeClr val="accent1">
              <a:lumMod val="60000"/>
              <a:lumOff val="40000"/>
            </a:schemeClr>
          </a:solidFill>
          <a:ln w="38100">
            <a:solidFill>
              <a:schemeClr val="tx1"/>
            </a:solidFill>
          </a:ln>
        </p:spPr>
        <p:txBody>
          <a:bodyPr wrap="square" rtlCol="0">
            <a:spAutoFit/>
          </a:bodyPr>
          <a:lstStyle/>
          <a:p>
            <a:r>
              <a:rPr lang="da-DK" sz="2800" dirty="0"/>
              <a:t>Dialoggruppe aktiviteter</a:t>
            </a:r>
          </a:p>
        </p:txBody>
      </p:sp>
      <p:sp>
        <p:nvSpPr>
          <p:cNvPr id="5" name="Tekstfelt 4">
            <a:extLst>
              <a:ext uri="{FF2B5EF4-FFF2-40B4-BE49-F238E27FC236}">
                <a16:creationId xmlns:a16="http://schemas.microsoft.com/office/drawing/2014/main" id="{276A4AA6-16F9-4A61-A682-8941107242EB}"/>
              </a:ext>
            </a:extLst>
          </p:cNvPr>
          <p:cNvSpPr txBox="1"/>
          <p:nvPr/>
        </p:nvSpPr>
        <p:spPr>
          <a:xfrm>
            <a:off x="1878906" y="1966586"/>
            <a:ext cx="3456574" cy="3477875"/>
          </a:xfrm>
          <a:prstGeom prst="rect">
            <a:avLst/>
          </a:prstGeom>
          <a:solidFill>
            <a:schemeClr val="accent1">
              <a:lumMod val="60000"/>
              <a:lumOff val="40000"/>
            </a:schemeClr>
          </a:solidFill>
          <a:ln w="28575">
            <a:solidFill>
              <a:schemeClr val="tx1"/>
            </a:solidFill>
          </a:ln>
        </p:spPr>
        <p:txBody>
          <a:bodyPr wrap="square" rtlCol="0">
            <a:spAutoFit/>
          </a:bodyPr>
          <a:lstStyle/>
          <a:p>
            <a:r>
              <a:rPr lang="da-DK" sz="2000" dirty="0"/>
              <a:t>Bordbænkesæt</a:t>
            </a:r>
          </a:p>
          <a:p>
            <a:r>
              <a:rPr lang="da-DK" sz="2000" dirty="0"/>
              <a:t>Affaldsspande</a:t>
            </a:r>
          </a:p>
          <a:p>
            <a:r>
              <a:rPr lang="da-DK" sz="2000" dirty="0"/>
              <a:t>Frugttræer</a:t>
            </a:r>
          </a:p>
          <a:p>
            <a:r>
              <a:rPr lang="da-DK" sz="2000" dirty="0"/>
              <a:t>Blomsterkummer</a:t>
            </a:r>
          </a:p>
          <a:p>
            <a:r>
              <a:rPr lang="da-DK" sz="2000" dirty="0"/>
              <a:t>Fotoramme</a:t>
            </a:r>
          </a:p>
          <a:p>
            <a:r>
              <a:rPr lang="da-DK" sz="2000" dirty="0"/>
              <a:t>Materialer til Aktivitetsplads</a:t>
            </a:r>
          </a:p>
          <a:p>
            <a:r>
              <a:rPr lang="da-DK" sz="2000" dirty="0"/>
              <a:t>m.m.</a:t>
            </a:r>
          </a:p>
          <a:p>
            <a:endParaRPr lang="da-DK" sz="2000" dirty="0"/>
          </a:p>
          <a:p>
            <a:endParaRPr lang="da-DK" sz="2000" dirty="0"/>
          </a:p>
          <a:p>
            <a:endParaRPr lang="da-DK" sz="2000" dirty="0"/>
          </a:p>
          <a:p>
            <a:endParaRPr lang="da-DK" sz="2000" dirty="0"/>
          </a:p>
        </p:txBody>
      </p:sp>
      <p:pic>
        <p:nvPicPr>
          <p:cNvPr id="3" name="Billede 2" descr="Et billede, der indeholder æble, udendørs, frugt, sidder&#10;&#10;Automatisk genereret beskrivelse">
            <a:extLst>
              <a:ext uri="{FF2B5EF4-FFF2-40B4-BE49-F238E27FC236}">
                <a16:creationId xmlns:a16="http://schemas.microsoft.com/office/drawing/2014/main" id="{4961F026-B4F1-4DA9-8E70-F2D25721C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022" y="1966586"/>
            <a:ext cx="4465675" cy="3519814"/>
          </a:xfrm>
          <a:prstGeom prst="rect">
            <a:avLst/>
          </a:prstGeom>
        </p:spPr>
      </p:pic>
    </p:spTree>
    <p:extLst>
      <p:ext uri="{BB962C8B-B14F-4D97-AF65-F5344CB8AC3E}">
        <p14:creationId xmlns:p14="http://schemas.microsoft.com/office/powerpoint/2010/main" val="4135253227"/>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3362</TotalTime>
  <Words>876</Words>
  <Application>Microsoft Office PowerPoint</Application>
  <PresentationFormat>Widescreen</PresentationFormat>
  <Paragraphs>157</Paragraphs>
  <Slides>16</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16</vt:i4>
      </vt:variant>
    </vt:vector>
  </HeadingPairs>
  <TitlesOfParts>
    <vt:vector size="20" baseType="lpstr">
      <vt:lpstr>Arial</vt:lpstr>
      <vt:lpstr>Calibri</vt:lpstr>
      <vt:lpstr>Calibri Light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Peter Holstein</dc:creator>
  <cp:lastModifiedBy>4530631311</cp:lastModifiedBy>
  <cp:revision>315</cp:revision>
  <cp:lastPrinted>2021-05-25T22:05:05Z</cp:lastPrinted>
  <dcterms:created xsi:type="dcterms:W3CDTF">2018-03-18T20:29:11Z</dcterms:created>
  <dcterms:modified xsi:type="dcterms:W3CDTF">2021-05-25T22:11:55Z</dcterms:modified>
</cp:coreProperties>
</file>